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4" r:id="rId6"/>
    <p:sldId id="258" r:id="rId7"/>
    <p:sldId id="260" r:id="rId8"/>
    <p:sldId id="261" r:id="rId9"/>
    <p:sldId id="265" r:id="rId10"/>
    <p:sldId id="262" r:id="rId11"/>
    <p:sldId id="266" r:id="rId12"/>
    <p:sldId id="267" r:id="rId13"/>
    <p:sldId id="269" r:id="rId14"/>
    <p:sldId id="270" r:id="rId15"/>
    <p:sldId id="271" r:id="rId16"/>
    <p:sldId id="27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18">
            <a:extLst>
              <a:ext uri="{FF2B5EF4-FFF2-40B4-BE49-F238E27FC236}">
                <a16:creationId xmlns:a16="http://schemas.microsoft.com/office/drawing/2014/main" id="{3299BBF1-49C9-40E2-B4DE-BBF9D4D44927}"/>
              </a:ext>
            </a:extLst>
          </p:cNvPr>
          <p:cNvGrpSpPr/>
          <p:nvPr/>
        </p:nvGrpSpPr>
        <p:grpSpPr>
          <a:xfrm>
            <a:off x="546097" y="-4764"/>
            <a:ext cx="5014918" cy="6862763"/>
            <a:chOff x="546097" y="-4764"/>
            <a:chExt cx="5014918" cy="6862763"/>
          </a:xfrm>
        </p:grpSpPr>
        <p:sp>
          <p:nvSpPr>
            <p:cNvPr id="3" name="Freeform 6">
              <a:extLst>
                <a:ext uri="{FF2B5EF4-FFF2-40B4-BE49-F238E27FC236}">
                  <a16:creationId xmlns:a16="http://schemas.microsoft.com/office/drawing/2014/main" id="{7D1937AF-B38D-452B-B59B-69E2E8EBE90A}"/>
                </a:ext>
              </a:extLst>
            </p:cNvPr>
            <p:cNvSpPr/>
            <p:nvPr/>
          </p:nvSpPr>
          <p:spPr>
            <a:xfrm>
              <a:off x="984251" y="-4764"/>
              <a:ext cx="1063620" cy="2782884"/>
            </a:xfrm>
            <a:custGeom>
              <a:avLst/>
              <a:gdLst>
                <a:gd name="f0" fmla="val w"/>
                <a:gd name="f1" fmla="val h"/>
                <a:gd name="f2" fmla="val 0"/>
                <a:gd name="f3" fmla="val 670"/>
                <a:gd name="f4" fmla="val 1753"/>
                <a:gd name="f5" fmla="val 1696"/>
                <a:gd name="f6" fmla="val 225"/>
                <a:gd name="f7" fmla="val 430"/>
                <a:gd name="f8" fmla="*/ f0 1 670"/>
                <a:gd name="f9" fmla="*/ f1 1 1753"/>
                <a:gd name="f10" fmla="+- f4 0 f2"/>
                <a:gd name="f11" fmla="+- f3 0 f2"/>
                <a:gd name="f12" fmla="*/ f11 1 670"/>
                <a:gd name="f13" fmla="*/ f10 1 1753"/>
                <a:gd name="f14" fmla="*/ 0 1 f12"/>
                <a:gd name="f15" fmla="*/ f3 1 f12"/>
                <a:gd name="f16" fmla="*/ 0 1 f13"/>
                <a:gd name="f17" fmla="*/ f4 1 f13"/>
                <a:gd name="f18" fmla="*/ f14 f8 1"/>
                <a:gd name="f19" fmla="*/ f15 f8 1"/>
                <a:gd name="f20" fmla="*/ f17 f9 1"/>
                <a:gd name="f21" fmla="*/ f16 f9 1"/>
              </a:gdLst>
              <a:ahLst/>
              <a:cxnLst>
                <a:cxn ang="3cd4">
                  <a:pos x="hc" y="t"/>
                </a:cxn>
                <a:cxn ang="0">
                  <a:pos x="r" y="vc"/>
                </a:cxn>
                <a:cxn ang="cd4">
                  <a:pos x="hc" y="b"/>
                </a:cxn>
                <a:cxn ang="cd2">
                  <a:pos x="l" y="vc"/>
                </a:cxn>
              </a:cxnLst>
              <a:rect l="f18" t="f21" r="f19" b="f20"/>
              <a:pathLst>
                <a:path w="670" h="1753">
                  <a:moveTo>
                    <a:pt x="f2" y="f5"/>
                  </a:moveTo>
                  <a:lnTo>
                    <a:pt x="f6" y="f4"/>
                  </a:lnTo>
                  <a:lnTo>
                    <a:pt x="f3" y="f2"/>
                  </a:lnTo>
                  <a:lnTo>
                    <a:pt x="f7" y="f2"/>
                  </a:lnTo>
                  <a:lnTo>
                    <a:pt x="f2" y="f5"/>
                  </a:lnTo>
                  <a:close/>
                </a:path>
              </a:pathLst>
            </a:custGeom>
            <a:solidFill>
              <a:srgbClr val="30ACEC"/>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4" name="Freeform 7">
              <a:extLst>
                <a:ext uri="{FF2B5EF4-FFF2-40B4-BE49-F238E27FC236}">
                  <a16:creationId xmlns:a16="http://schemas.microsoft.com/office/drawing/2014/main" id="{396B5F6B-2383-4BBF-B173-BA83C191CCB7}"/>
                </a:ext>
              </a:extLst>
            </p:cNvPr>
            <p:cNvSpPr/>
            <p:nvPr/>
          </p:nvSpPr>
          <p:spPr>
            <a:xfrm>
              <a:off x="546097" y="-4764"/>
              <a:ext cx="1035045" cy="2673348"/>
            </a:xfrm>
            <a:custGeom>
              <a:avLst/>
              <a:gdLst>
                <a:gd name="f0" fmla="val w"/>
                <a:gd name="f1" fmla="val h"/>
                <a:gd name="f2" fmla="val 0"/>
                <a:gd name="f3" fmla="val 652"/>
                <a:gd name="f4" fmla="val 1684"/>
                <a:gd name="f5" fmla="val 225"/>
                <a:gd name="f6" fmla="val 411"/>
                <a:gd name="f7" fmla="val 1627"/>
                <a:gd name="f8" fmla="val 219"/>
                <a:gd name="f9" fmla="val 1681"/>
                <a:gd name="f10" fmla="*/ f0 1 652"/>
                <a:gd name="f11" fmla="*/ f1 1 1684"/>
                <a:gd name="f12" fmla="+- f4 0 f2"/>
                <a:gd name="f13" fmla="+- f3 0 f2"/>
                <a:gd name="f14" fmla="*/ f13 1 652"/>
                <a:gd name="f15" fmla="*/ f12 1 1684"/>
                <a:gd name="f16" fmla="*/ 0 1 f14"/>
                <a:gd name="f17" fmla="*/ f3 1 f14"/>
                <a:gd name="f18" fmla="*/ 0 1 f15"/>
                <a:gd name="f19" fmla="*/ f4 1 f15"/>
                <a:gd name="f20" fmla="*/ f16 f10 1"/>
                <a:gd name="f21" fmla="*/ f17 f10 1"/>
                <a:gd name="f22" fmla="*/ f19 f11 1"/>
                <a:gd name="f23" fmla="*/ f18 f11 1"/>
              </a:gdLst>
              <a:ahLst/>
              <a:cxnLst>
                <a:cxn ang="3cd4">
                  <a:pos x="hc" y="t"/>
                </a:cxn>
                <a:cxn ang="0">
                  <a:pos x="r" y="vc"/>
                </a:cxn>
                <a:cxn ang="cd4">
                  <a:pos x="hc" y="b"/>
                </a:cxn>
                <a:cxn ang="cd2">
                  <a:pos x="l" y="vc"/>
                </a:cxn>
              </a:cxnLst>
              <a:rect l="f20" t="f23" r="f21" b="f22"/>
              <a:pathLst>
                <a:path w="652" h="1684">
                  <a:moveTo>
                    <a:pt x="f5" y="f4"/>
                  </a:moveTo>
                  <a:lnTo>
                    <a:pt x="f3" y="f2"/>
                  </a:lnTo>
                  <a:lnTo>
                    <a:pt x="f6" y="f2"/>
                  </a:lnTo>
                  <a:lnTo>
                    <a:pt x="f2" y="f7"/>
                  </a:lnTo>
                  <a:lnTo>
                    <a:pt x="f8" y="f9"/>
                  </a:lnTo>
                  <a:lnTo>
                    <a:pt x="f5" y="f4"/>
                  </a:lnTo>
                  <a:close/>
                </a:path>
              </a:pathLst>
            </a:custGeom>
            <a:solidFill>
              <a:srgbClr val="5959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5" name="Freeform 9">
              <a:extLst>
                <a:ext uri="{FF2B5EF4-FFF2-40B4-BE49-F238E27FC236}">
                  <a16:creationId xmlns:a16="http://schemas.microsoft.com/office/drawing/2014/main" id="{1F384D44-3CCE-4A0E-8679-D75898CFCE5E}"/>
                </a:ext>
              </a:extLst>
            </p:cNvPr>
            <p:cNvSpPr/>
            <p:nvPr/>
          </p:nvSpPr>
          <p:spPr>
            <a:xfrm>
              <a:off x="546097" y="2582859"/>
              <a:ext cx="2693986" cy="4275140"/>
            </a:xfrm>
            <a:custGeom>
              <a:avLst/>
              <a:gdLst>
                <a:gd name="f0" fmla="val w"/>
                <a:gd name="f1" fmla="val h"/>
                <a:gd name="f2" fmla="val 0"/>
                <a:gd name="f3" fmla="val 1697"/>
                <a:gd name="f4" fmla="val 2693"/>
                <a:gd name="f5" fmla="val 1622"/>
                <a:gd name="f6" fmla="*/ f0 1 1697"/>
                <a:gd name="f7" fmla="*/ f1 1 2693"/>
                <a:gd name="f8" fmla="+- f4 0 f2"/>
                <a:gd name="f9" fmla="+- f3 0 f2"/>
                <a:gd name="f10" fmla="*/ f9 1 1697"/>
                <a:gd name="f11" fmla="*/ f8 1 2693"/>
                <a:gd name="f12" fmla="*/ 0 1 f10"/>
                <a:gd name="f13" fmla="*/ f3 1 f10"/>
                <a:gd name="f14" fmla="*/ 0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697" h="2693">
                  <a:moveTo>
                    <a:pt x="f2" y="f2"/>
                  </a:moveTo>
                  <a:lnTo>
                    <a:pt x="f5" y="f4"/>
                  </a:lnTo>
                  <a:lnTo>
                    <a:pt x="f3" y="f4"/>
                  </a:lnTo>
                  <a:lnTo>
                    <a:pt x="f2"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6" name="Freeform 10">
              <a:extLst>
                <a:ext uri="{FF2B5EF4-FFF2-40B4-BE49-F238E27FC236}">
                  <a16:creationId xmlns:a16="http://schemas.microsoft.com/office/drawing/2014/main" id="{92F5F733-C563-47F9-A216-76BB6FFA14EE}"/>
                </a:ext>
              </a:extLst>
            </p:cNvPr>
            <p:cNvSpPr/>
            <p:nvPr/>
          </p:nvSpPr>
          <p:spPr>
            <a:xfrm>
              <a:off x="989015" y="2692395"/>
              <a:ext cx="3332165" cy="4165604"/>
            </a:xfrm>
            <a:custGeom>
              <a:avLst/>
              <a:gdLst>
                <a:gd name="f0" fmla="val w"/>
                <a:gd name="f1" fmla="val h"/>
                <a:gd name="f2" fmla="val 0"/>
                <a:gd name="f3" fmla="val 2099"/>
                <a:gd name="f4" fmla="val 2624"/>
                <a:gd name="f5" fmla="val 2021"/>
                <a:gd name="f6" fmla="*/ f0 1 2099"/>
                <a:gd name="f7" fmla="*/ f1 1 2624"/>
                <a:gd name="f8" fmla="+- f4 0 f2"/>
                <a:gd name="f9" fmla="+- f3 0 f2"/>
                <a:gd name="f10" fmla="*/ f9 1 2099"/>
                <a:gd name="f11" fmla="*/ f8 1 2624"/>
                <a:gd name="f12" fmla="*/ 0 1 f10"/>
                <a:gd name="f13" fmla="*/ f3 1 f10"/>
                <a:gd name="f14" fmla="*/ 0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099" h="2624">
                  <a:moveTo>
                    <a:pt x="f3" y="f4"/>
                  </a:moveTo>
                  <a:lnTo>
                    <a:pt x="f2" y="f2"/>
                  </a:lnTo>
                  <a:lnTo>
                    <a:pt x="f5" y="f4"/>
                  </a:lnTo>
                  <a:lnTo>
                    <a:pt x="f3" y="f4"/>
                  </a:lnTo>
                  <a:close/>
                </a:path>
              </a:pathLst>
            </a:custGeom>
            <a:solidFill>
              <a:srgbClr val="0C5A8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Freeform 11">
              <a:extLst>
                <a:ext uri="{FF2B5EF4-FFF2-40B4-BE49-F238E27FC236}">
                  <a16:creationId xmlns:a16="http://schemas.microsoft.com/office/drawing/2014/main" id="{56CCA88B-C3EC-438E-A7E8-FE82CC5A0A4A}"/>
                </a:ext>
              </a:extLst>
            </p:cNvPr>
            <p:cNvSpPr/>
            <p:nvPr/>
          </p:nvSpPr>
          <p:spPr>
            <a:xfrm>
              <a:off x="984251" y="2687641"/>
              <a:ext cx="4576764" cy="4170358"/>
            </a:xfrm>
            <a:custGeom>
              <a:avLst/>
              <a:gdLst>
                <a:gd name="f0" fmla="val w"/>
                <a:gd name="f1" fmla="val h"/>
                <a:gd name="f2" fmla="val 0"/>
                <a:gd name="f3" fmla="val 2883"/>
                <a:gd name="f4" fmla="val 2627"/>
                <a:gd name="f5" fmla="val 3"/>
                <a:gd name="f6" fmla="val 2102"/>
                <a:gd name="f7" fmla="val 225"/>
                <a:gd name="f8" fmla="val 57"/>
                <a:gd name="f9" fmla="*/ f0 1 2883"/>
                <a:gd name="f10" fmla="*/ f1 1 2627"/>
                <a:gd name="f11" fmla="+- f4 0 f2"/>
                <a:gd name="f12" fmla="+- f3 0 f2"/>
                <a:gd name="f13" fmla="*/ f12 1 2883"/>
                <a:gd name="f14" fmla="*/ f11 1 2627"/>
                <a:gd name="f15" fmla="*/ 0 1 f13"/>
                <a:gd name="f16" fmla="*/ f3 1 f13"/>
                <a:gd name="f17" fmla="*/ 0 1 f14"/>
                <a:gd name="f18" fmla="*/ f4 1 f14"/>
                <a:gd name="f19" fmla="*/ f15 f9 1"/>
                <a:gd name="f20" fmla="*/ f16 f9 1"/>
                <a:gd name="f21" fmla="*/ f18 f10 1"/>
                <a:gd name="f22" fmla="*/ f17 f10 1"/>
              </a:gdLst>
              <a:ahLst/>
              <a:cxnLst>
                <a:cxn ang="3cd4">
                  <a:pos x="hc" y="t"/>
                </a:cxn>
                <a:cxn ang="0">
                  <a:pos x="r" y="vc"/>
                </a:cxn>
                <a:cxn ang="cd4">
                  <a:pos x="hc" y="b"/>
                </a:cxn>
                <a:cxn ang="cd2">
                  <a:pos x="l" y="vc"/>
                </a:cxn>
              </a:cxnLst>
              <a:rect l="f19" t="f22" r="f20" b="f21"/>
              <a:pathLst>
                <a:path w="2883" h="2627">
                  <a:moveTo>
                    <a:pt x="f2" y="f2"/>
                  </a:moveTo>
                  <a:lnTo>
                    <a:pt x="f5" y="f5"/>
                  </a:lnTo>
                  <a:lnTo>
                    <a:pt x="f6" y="f4"/>
                  </a:lnTo>
                  <a:lnTo>
                    <a:pt x="f3" y="f4"/>
                  </a:lnTo>
                  <a:lnTo>
                    <a:pt x="f7" y="f8"/>
                  </a:lnTo>
                  <a:lnTo>
                    <a:pt x="f2" y="f2"/>
                  </a:lnTo>
                  <a:close/>
                </a:path>
              </a:pathLst>
            </a:custGeom>
            <a:solidFill>
              <a:srgbClr val="1287C3"/>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Freeform 12">
              <a:extLst>
                <a:ext uri="{FF2B5EF4-FFF2-40B4-BE49-F238E27FC236}">
                  <a16:creationId xmlns:a16="http://schemas.microsoft.com/office/drawing/2014/main" id="{52B7E007-DF59-41D8-BD85-EBF61CCDFCDC}"/>
                </a:ext>
              </a:extLst>
            </p:cNvPr>
            <p:cNvSpPr/>
            <p:nvPr/>
          </p:nvSpPr>
          <p:spPr>
            <a:xfrm>
              <a:off x="546097" y="2578095"/>
              <a:ext cx="3584576" cy="4279904"/>
            </a:xfrm>
            <a:custGeom>
              <a:avLst/>
              <a:gdLst>
                <a:gd name="f0" fmla="val w"/>
                <a:gd name="f1" fmla="val h"/>
                <a:gd name="f2" fmla="val 0"/>
                <a:gd name="f3" fmla="val 2258"/>
                <a:gd name="f4" fmla="val 2696"/>
                <a:gd name="f5" fmla="val 264"/>
                <a:gd name="f6" fmla="val 111"/>
                <a:gd name="f7" fmla="val 228"/>
                <a:gd name="f8" fmla="val 60"/>
                <a:gd name="f9" fmla="val 225"/>
                <a:gd name="f10" fmla="val 57"/>
                <a:gd name="f11" fmla="val 3"/>
                <a:gd name="f12" fmla="val 1697"/>
                <a:gd name="f13" fmla="*/ f0 1 2258"/>
                <a:gd name="f14" fmla="*/ f1 1 2696"/>
                <a:gd name="f15" fmla="+- f4 0 f2"/>
                <a:gd name="f16" fmla="+- f3 0 f2"/>
                <a:gd name="f17" fmla="*/ f16 1 2258"/>
                <a:gd name="f18" fmla="*/ f15 1 2696"/>
                <a:gd name="f19" fmla="*/ 0 1 f17"/>
                <a:gd name="f20" fmla="*/ f3 1 f17"/>
                <a:gd name="f21" fmla="*/ 0 1 f18"/>
                <a:gd name="f22" fmla="*/ f4 1 f18"/>
                <a:gd name="f23" fmla="*/ f19 f13 1"/>
                <a:gd name="f24" fmla="*/ f20 f13 1"/>
                <a:gd name="f25" fmla="*/ f22 f14 1"/>
                <a:gd name="f26" fmla="*/ f21 f14 1"/>
              </a:gdLst>
              <a:ahLst/>
              <a:cxnLst>
                <a:cxn ang="3cd4">
                  <a:pos x="hc" y="t"/>
                </a:cxn>
                <a:cxn ang="0">
                  <a:pos x="r" y="vc"/>
                </a:cxn>
                <a:cxn ang="cd4">
                  <a:pos x="hc" y="b"/>
                </a:cxn>
                <a:cxn ang="cd2">
                  <a:pos x="l" y="vc"/>
                </a:cxn>
              </a:cxnLst>
              <a:rect l="f23" t="f26" r="f24" b="f25"/>
              <a:pathLst>
                <a:path w="2258" h="2696">
                  <a:moveTo>
                    <a:pt x="f3" y="f4"/>
                  </a:moveTo>
                  <a:lnTo>
                    <a:pt x="f5" y="f6"/>
                  </a:lnTo>
                  <a:lnTo>
                    <a:pt x="f7" y="f8"/>
                  </a:lnTo>
                  <a:lnTo>
                    <a:pt x="f9" y="f10"/>
                  </a:lnTo>
                  <a:lnTo>
                    <a:pt x="f2" y="f2"/>
                  </a:lnTo>
                  <a:lnTo>
                    <a:pt x="f2" y="f11"/>
                  </a:lnTo>
                  <a:lnTo>
                    <a:pt x="f12" y="f4"/>
                  </a:lnTo>
                  <a:lnTo>
                    <a:pt x="f3" y="f4"/>
                  </a:lnTo>
                  <a:close/>
                </a:path>
              </a:pathLst>
            </a:custGeom>
            <a:solidFill>
              <a:srgbClr val="40404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9" name="Title 1">
            <a:extLst>
              <a:ext uri="{FF2B5EF4-FFF2-40B4-BE49-F238E27FC236}">
                <a16:creationId xmlns:a16="http://schemas.microsoft.com/office/drawing/2014/main" id="{E9CE848D-DB6F-4580-BFB9-137F77713A36}"/>
              </a:ext>
            </a:extLst>
          </p:cNvPr>
          <p:cNvSpPr txBox="1">
            <a:spLocks noGrp="1"/>
          </p:cNvSpPr>
          <p:nvPr>
            <p:ph type="ctrTitle"/>
          </p:nvPr>
        </p:nvSpPr>
        <p:spPr>
          <a:xfrm>
            <a:off x="2928402" y="1380067"/>
            <a:ext cx="8574621" cy="2616198"/>
          </a:xfrm>
        </p:spPr>
        <p:txBody>
          <a:bodyPr anchor="b" anchorCtr="0"/>
          <a:lstStyle>
            <a:lvl1pPr algn="r">
              <a:defRPr sz="6000"/>
            </a:lvl1pPr>
          </a:lstStyle>
          <a:p>
            <a:pPr lvl="0"/>
            <a:r>
              <a:rPr lang="fr-FR"/>
              <a:t>Modifiez le style du titre</a:t>
            </a:r>
            <a:endParaRPr lang="en-US"/>
          </a:p>
        </p:txBody>
      </p:sp>
      <p:sp>
        <p:nvSpPr>
          <p:cNvPr id="10" name="Subtitle 2">
            <a:extLst>
              <a:ext uri="{FF2B5EF4-FFF2-40B4-BE49-F238E27FC236}">
                <a16:creationId xmlns:a16="http://schemas.microsoft.com/office/drawing/2014/main" id="{03C9FAE7-775A-47B2-941E-E65B96561006}"/>
              </a:ext>
            </a:extLst>
          </p:cNvPr>
          <p:cNvSpPr txBox="1">
            <a:spLocks noGrp="1"/>
          </p:cNvSpPr>
          <p:nvPr>
            <p:ph type="subTitle" idx="1"/>
          </p:nvPr>
        </p:nvSpPr>
        <p:spPr>
          <a:xfrm>
            <a:off x="4515380" y="3996266"/>
            <a:ext cx="6987643" cy="1388534"/>
          </a:xfrm>
        </p:spPr>
        <p:txBody>
          <a:bodyPr anchor="t"/>
          <a:lstStyle>
            <a:lvl1pPr marL="0" indent="0" algn="r">
              <a:spcBef>
                <a:spcPts val="500"/>
              </a:spcBef>
              <a:buNone/>
              <a:defRPr sz="2100"/>
            </a:lvl1pPr>
          </a:lstStyle>
          <a:p>
            <a:pPr lvl="0"/>
            <a:r>
              <a:rPr lang="fr-FR"/>
              <a:t>Modifiez le style des sous-titres du masque</a:t>
            </a:r>
            <a:endParaRPr lang="en-US"/>
          </a:p>
        </p:txBody>
      </p:sp>
      <p:sp>
        <p:nvSpPr>
          <p:cNvPr id="11" name="Date Placeholder 3">
            <a:extLst>
              <a:ext uri="{FF2B5EF4-FFF2-40B4-BE49-F238E27FC236}">
                <a16:creationId xmlns:a16="http://schemas.microsoft.com/office/drawing/2014/main" id="{A4D1A95E-5E47-4EB9-A92B-7777EC3F1548}"/>
              </a:ext>
            </a:extLst>
          </p:cNvPr>
          <p:cNvSpPr txBox="1">
            <a:spLocks noGrp="1"/>
          </p:cNvSpPr>
          <p:nvPr>
            <p:ph type="dt" sz="half" idx="7"/>
          </p:nvPr>
        </p:nvSpPr>
        <p:spPr/>
        <p:txBody>
          <a:bodyPr/>
          <a:lstStyle>
            <a:lvl1pPr>
              <a:defRPr/>
            </a:lvl1pPr>
          </a:lstStyle>
          <a:p>
            <a:pPr lvl="0"/>
            <a:fld id="{9BC0F6F5-8978-4CE6-AFD6-A9803FC27F1C}" type="datetime1">
              <a:rPr lang="fr-FR"/>
              <a:pPr lvl="0"/>
              <a:t>17/11/2020</a:t>
            </a:fld>
            <a:endParaRPr lang="fr-FR"/>
          </a:p>
        </p:txBody>
      </p:sp>
      <p:sp>
        <p:nvSpPr>
          <p:cNvPr id="12" name="Footer Placeholder 4">
            <a:extLst>
              <a:ext uri="{FF2B5EF4-FFF2-40B4-BE49-F238E27FC236}">
                <a16:creationId xmlns:a16="http://schemas.microsoft.com/office/drawing/2014/main" id="{020C9C8E-FD71-44FD-9E40-97E6F0FBE041}"/>
              </a:ext>
            </a:extLst>
          </p:cNvPr>
          <p:cNvSpPr txBox="1">
            <a:spLocks noGrp="1"/>
          </p:cNvSpPr>
          <p:nvPr>
            <p:ph type="ftr" sz="quarter" idx="9"/>
          </p:nvPr>
        </p:nvSpPr>
        <p:spPr>
          <a:xfrm>
            <a:off x="5332415" y="5883277"/>
            <a:ext cx="4324042" cy="365129"/>
          </a:xfrm>
        </p:spPr>
        <p:txBody>
          <a:bodyPr/>
          <a:lstStyle>
            <a:lvl1pPr>
              <a:defRPr/>
            </a:lvl1pPr>
          </a:lstStyle>
          <a:p>
            <a:pPr lvl="0"/>
            <a:endParaRPr lang="fr-FR"/>
          </a:p>
        </p:txBody>
      </p:sp>
      <p:sp>
        <p:nvSpPr>
          <p:cNvPr id="13" name="Slide Number Placeholder 5">
            <a:extLst>
              <a:ext uri="{FF2B5EF4-FFF2-40B4-BE49-F238E27FC236}">
                <a16:creationId xmlns:a16="http://schemas.microsoft.com/office/drawing/2014/main" id="{5AE6217C-A49E-4C52-9325-91328CFF918B}"/>
              </a:ext>
            </a:extLst>
          </p:cNvPr>
          <p:cNvSpPr txBox="1">
            <a:spLocks noGrp="1"/>
          </p:cNvSpPr>
          <p:nvPr>
            <p:ph type="sldNum" sz="quarter" idx="8"/>
          </p:nvPr>
        </p:nvSpPr>
        <p:spPr/>
        <p:txBody>
          <a:bodyPr/>
          <a:lstStyle>
            <a:lvl1pPr>
              <a:defRPr/>
            </a:lvl1pPr>
          </a:lstStyle>
          <a:p>
            <a:pPr lvl="0"/>
            <a:fld id="{07FEF7D0-8706-4DF0-8F65-210DF843E10C}" type="slidenum">
              <a:t>‹N°›</a:t>
            </a:fld>
            <a:endParaRPr lang="fr-FR"/>
          </a:p>
        </p:txBody>
      </p:sp>
    </p:spTree>
    <p:extLst>
      <p:ext uri="{BB962C8B-B14F-4D97-AF65-F5344CB8AC3E}">
        <p14:creationId xmlns:p14="http://schemas.microsoft.com/office/powerpoint/2010/main" val="350680101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468B1-EF28-4ED4-9CCD-E87AE497A2A9}"/>
              </a:ext>
            </a:extLst>
          </p:cNvPr>
          <p:cNvSpPr txBox="1">
            <a:spLocks noGrp="1"/>
          </p:cNvSpPr>
          <p:nvPr>
            <p:ph type="title"/>
          </p:nvPr>
        </p:nvSpPr>
        <p:spPr>
          <a:xfrm>
            <a:off x="1484308" y="4732861"/>
            <a:ext cx="10018715" cy="566735"/>
          </a:xfrm>
        </p:spPr>
        <p:txBody>
          <a:bodyPr anchor="b"/>
          <a:lstStyle>
            <a:lvl1pPr>
              <a:defRPr sz="2400"/>
            </a:lvl1pPr>
          </a:lstStyle>
          <a:p>
            <a:pPr lvl="0"/>
            <a:r>
              <a:rPr lang="fr-FR"/>
              <a:t>Modifiez le style du titre</a:t>
            </a:r>
            <a:endParaRPr lang="en-US"/>
          </a:p>
        </p:txBody>
      </p:sp>
      <p:sp>
        <p:nvSpPr>
          <p:cNvPr id="3" name="Picture Placeholder 2">
            <a:extLst>
              <a:ext uri="{FF2B5EF4-FFF2-40B4-BE49-F238E27FC236}">
                <a16:creationId xmlns:a16="http://schemas.microsoft.com/office/drawing/2014/main" id="{3C64E9FF-A41B-475A-89E4-DAE618912D69}"/>
              </a:ext>
            </a:extLst>
          </p:cNvPr>
          <p:cNvSpPr txBox="1">
            <a:spLocks noGrp="1"/>
          </p:cNvSpPr>
          <p:nvPr>
            <p:ph type="pic" idx="4294967295"/>
          </p:nvPr>
        </p:nvSpPr>
        <p:spPr>
          <a:xfrm>
            <a:off x="2386007" y="932111"/>
            <a:ext cx="8225942" cy="3164976"/>
          </a:xfrm>
          <a:ln w="38103">
            <a:solidFill>
              <a:srgbClr val="CDD0D1"/>
            </a:solidFill>
            <a:prstDash val="solid"/>
          </a:ln>
        </p:spPr>
        <p:txBody>
          <a:bodyPr anchor="t" anchorCtr="1"/>
          <a:lstStyle>
            <a:lvl1pPr marL="0" indent="0" algn="ctr">
              <a:spcBef>
                <a:spcPts val="400"/>
              </a:spcBef>
              <a:buNone/>
              <a:defRPr sz="1600"/>
            </a:lvl1pPr>
          </a:lstStyle>
          <a:p>
            <a:pPr lvl="0"/>
            <a:r>
              <a:rPr lang="fr-FR"/>
              <a:t>Cliquez sur l'icône pour ajouter une image</a:t>
            </a:r>
            <a:endParaRPr lang="en-US"/>
          </a:p>
        </p:txBody>
      </p:sp>
      <p:sp>
        <p:nvSpPr>
          <p:cNvPr id="4" name="Text Placeholder 3">
            <a:extLst>
              <a:ext uri="{FF2B5EF4-FFF2-40B4-BE49-F238E27FC236}">
                <a16:creationId xmlns:a16="http://schemas.microsoft.com/office/drawing/2014/main" id="{C2C20AFB-E224-4644-80B9-C4B777DCE664}"/>
              </a:ext>
            </a:extLst>
          </p:cNvPr>
          <p:cNvSpPr txBox="1">
            <a:spLocks noGrp="1"/>
          </p:cNvSpPr>
          <p:nvPr>
            <p:ph type="body" idx="4294967295"/>
          </p:nvPr>
        </p:nvSpPr>
        <p:spPr>
          <a:xfrm>
            <a:off x="1484308" y="5299606"/>
            <a:ext cx="10018715" cy="493711"/>
          </a:xfrm>
        </p:spPr>
        <p:txBody>
          <a:bodyPr anchorCtr="1"/>
          <a:lstStyle>
            <a:lvl1pPr marL="0" indent="0" algn="ctr">
              <a:spcBef>
                <a:spcPts val="300"/>
              </a:spcBef>
              <a:buNone/>
              <a:defRPr sz="1400"/>
            </a:lvl1pPr>
          </a:lstStyle>
          <a:p>
            <a:pPr lvl="0"/>
            <a:r>
              <a:rPr lang="fr-FR"/>
              <a:t>Modifiez les styles du texte du masque</a:t>
            </a:r>
          </a:p>
        </p:txBody>
      </p:sp>
      <p:sp>
        <p:nvSpPr>
          <p:cNvPr id="5" name="Date Placeholder 4">
            <a:extLst>
              <a:ext uri="{FF2B5EF4-FFF2-40B4-BE49-F238E27FC236}">
                <a16:creationId xmlns:a16="http://schemas.microsoft.com/office/drawing/2014/main" id="{7C947DD1-FFAB-43B4-A596-7E2A7C00AD7F}"/>
              </a:ext>
            </a:extLst>
          </p:cNvPr>
          <p:cNvSpPr txBox="1">
            <a:spLocks noGrp="1"/>
          </p:cNvSpPr>
          <p:nvPr>
            <p:ph type="dt" sz="half" idx="7"/>
          </p:nvPr>
        </p:nvSpPr>
        <p:spPr/>
        <p:txBody>
          <a:bodyPr/>
          <a:lstStyle>
            <a:lvl1pPr>
              <a:defRPr/>
            </a:lvl1pPr>
          </a:lstStyle>
          <a:p>
            <a:pPr lvl="0"/>
            <a:fld id="{E422ABCA-C06E-4644-BEFE-2845C3240910}" type="datetime1">
              <a:rPr lang="fr-FR"/>
              <a:pPr lvl="0"/>
              <a:t>17/11/2020</a:t>
            </a:fld>
            <a:endParaRPr lang="fr-FR"/>
          </a:p>
        </p:txBody>
      </p:sp>
      <p:sp>
        <p:nvSpPr>
          <p:cNvPr id="6" name="Footer Placeholder 5">
            <a:extLst>
              <a:ext uri="{FF2B5EF4-FFF2-40B4-BE49-F238E27FC236}">
                <a16:creationId xmlns:a16="http://schemas.microsoft.com/office/drawing/2014/main" id="{D10FB14F-8708-4CA5-BE54-EACE9343884B}"/>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0BFF3D5B-058F-49C4-BFD5-71D2F0A14121}"/>
              </a:ext>
            </a:extLst>
          </p:cNvPr>
          <p:cNvSpPr txBox="1">
            <a:spLocks noGrp="1"/>
          </p:cNvSpPr>
          <p:nvPr>
            <p:ph type="sldNum" sz="quarter" idx="8"/>
          </p:nvPr>
        </p:nvSpPr>
        <p:spPr/>
        <p:txBody>
          <a:bodyPr/>
          <a:lstStyle>
            <a:lvl1pPr>
              <a:defRPr/>
            </a:lvl1pPr>
          </a:lstStyle>
          <a:p>
            <a:pPr lvl="0"/>
            <a:fld id="{DF6B238D-78BC-4565-B36E-1F6448E7D459}" type="slidenum">
              <a:t>‹N°›</a:t>
            </a:fld>
            <a:endParaRPr lang="fr-FR"/>
          </a:p>
        </p:txBody>
      </p:sp>
    </p:spTree>
    <p:extLst>
      <p:ext uri="{BB962C8B-B14F-4D97-AF65-F5344CB8AC3E}">
        <p14:creationId xmlns:p14="http://schemas.microsoft.com/office/powerpoint/2010/main" val="81014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29BB-453E-4AE2-9F59-4FDECF942EB9}"/>
              </a:ext>
            </a:extLst>
          </p:cNvPr>
          <p:cNvSpPr txBox="1">
            <a:spLocks noGrp="1"/>
          </p:cNvSpPr>
          <p:nvPr>
            <p:ph type="title"/>
          </p:nvPr>
        </p:nvSpPr>
        <p:spPr>
          <a:xfrm>
            <a:off x="1484308" y="685800"/>
            <a:ext cx="10018715" cy="3047996"/>
          </a:xfrm>
        </p:spPr>
        <p:txBody>
          <a:bodyPr/>
          <a:lstStyle>
            <a:lvl1pPr>
              <a:defRPr sz="320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1F28FFE9-D7EF-45B0-B89E-8DA0B8F676BB}"/>
              </a:ext>
            </a:extLst>
          </p:cNvPr>
          <p:cNvSpPr txBox="1">
            <a:spLocks noGrp="1"/>
          </p:cNvSpPr>
          <p:nvPr>
            <p:ph type="body" idx="4294967295"/>
          </p:nvPr>
        </p:nvSpPr>
        <p:spPr>
          <a:xfrm>
            <a:off x="1484308" y="4343400"/>
            <a:ext cx="10018715" cy="1447796"/>
          </a:xfrm>
        </p:spPr>
        <p:txBody>
          <a:bodyPr anchorCtr="1"/>
          <a:lstStyle>
            <a:lvl1pPr marL="0" indent="0" algn="ctr">
              <a:spcBef>
                <a:spcPts val="500"/>
              </a:spcBef>
              <a:buNone/>
              <a:defRPr sz="2000"/>
            </a:lvl1pPr>
          </a:lstStyle>
          <a:p>
            <a:pPr lvl="0"/>
            <a:r>
              <a:rPr lang="fr-FR"/>
              <a:t>Modifiez les styles du texte du masque</a:t>
            </a:r>
          </a:p>
        </p:txBody>
      </p:sp>
      <p:sp>
        <p:nvSpPr>
          <p:cNvPr id="4" name="Date Placeholder 3">
            <a:extLst>
              <a:ext uri="{FF2B5EF4-FFF2-40B4-BE49-F238E27FC236}">
                <a16:creationId xmlns:a16="http://schemas.microsoft.com/office/drawing/2014/main" id="{D2338BAD-7BED-4FED-891E-11E847693CC7}"/>
              </a:ext>
            </a:extLst>
          </p:cNvPr>
          <p:cNvSpPr txBox="1">
            <a:spLocks noGrp="1"/>
          </p:cNvSpPr>
          <p:nvPr>
            <p:ph type="dt" sz="half" idx="7"/>
          </p:nvPr>
        </p:nvSpPr>
        <p:spPr/>
        <p:txBody>
          <a:bodyPr/>
          <a:lstStyle>
            <a:lvl1pPr>
              <a:defRPr/>
            </a:lvl1pPr>
          </a:lstStyle>
          <a:p>
            <a:pPr lvl="0"/>
            <a:fld id="{507B213B-540E-4C43-B5B9-D766E5AD7A65}" type="datetime1">
              <a:rPr lang="fr-FR"/>
              <a:pPr lvl="0"/>
              <a:t>17/11/2020</a:t>
            </a:fld>
            <a:endParaRPr lang="fr-FR"/>
          </a:p>
        </p:txBody>
      </p:sp>
      <p:sp>
        <p:nvSpPr>
          <p:cNvPr id="5" name="Footer Placeholder 4">
            <a:extLst>
              <a:ext uri="{FF2B5EF4-FFF2-40B4-BE49-F238E27FC236}">
                <a16:creationId xmlns:a16="http://schemas.microsoft.com/office/drawing/2014/main" id="{B3109042-AAB3-4E8E-AB2A-066FC78643BE}"/>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BD4BEA93-4F22-498D-A4C9-314D2784ABAB}"/>
              </a:ext>
            </a:extLst>
          </p:cNvPr>
          <p:cNvSpPr txBox="1">
            <a:spLocks noGrp="1"/>
          </p:cNvSpPr>
          <p:nvPr>
            <p:ph type="sldNum" sz="quarter" idx="8"/>
          </p:nvPr>
        </p:nvSpPr>
        <p:spPr/>
        <p:txBody>
          <a:bodyPr/>
          <a:lstStyle>
            <a:lvl1pPr>
              <a:defRPr/>
            </a:lvl1pPr>
          </a:lstStyle>
          <a:p>
            <a:pPr lvl="0"/>
            <a:fld id="{D49A5FEC-16B8-42FA-9963-D572900EE7F7}" type="slidenum">
              <a:t>‹N°›</a:t>
            </a:fld>
            <a:endParaRPr lang="fr-FR"/>
          </a:p>
        </p:txBody>
      </p:sp>
    </p:spTree>
    <p:extLst>
      <p:ext uri="{BB962C8B-B14F-4D97-AF65-F5344CB8AC3E}">
        <p14:creationId xmlns:p14="http://schemas.microsoft.com/office/powerpoint/2010/main" val="75477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extBox 13">
            <a:extLst>
              <a:ext uri="{FF2B5EF4-FFF2-40B4-BE49-F238E27FC236}">
                <a16:creationId xmlns:a16="http://schemas.microsoft.com/office/drawing/2014/main" id="{6346129A-8C48-48B2-BA85-C259306D2682}"/>
              </a:ext>
            </a:extLst>
          </p:cNvPr>
          <p:cNvSpPr txBox="1"/>
          <p:nvPr/>
        </p:nvSpPr>
        <p:spPr>
          <a:xfrm>
            <a:off x="1598608" y="86301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Corbel"/>
              </a:rPr>
              <a:t>“</a:t>
            </a:r>
          </a:p>
        </p:txBody>
      </p:sp>
      <p:sp>
        <p:nvSpPr>
          <p:cNvPr id="3" name="TextBox 14">
            <a:extLst>
              <a:ext uri="{FF2B5EF4-FFF2-40B4-BE49-F238E27FC236}">
                <a16:creationId xmlns:a16="http://schemas.microsoft.com/office/drawing/2014/main" id="{D3DFB27D-4982-4A70-B144-C3F61331E8F9}"/>
              </a:ext>
            </a:extLst>
          </p:cNvPr>
          <p:cNvSpPr txBox="1"/>
          <p:nvPr/>
        </p:nvSpPr>
        <p:spPr>
          <a:xfrm>
            <a:off x="10893420" y="2819396"/>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Corbel"/>
              </a:rPr>
              <a:t>”</a:t>
            </a:r>
          </a:p>
        </p:txBody>
      </p:sp>
      <p:sp>
        <p:nvSpPr>
          <p:cNvPr id="4" name="Title 1">
            <a:extLst>
              <a:ext uri="{FF2B5EF4-FFF2-40B4-BE49-F238E27FC236}">
                <a16:creationId xmlns:a16="http://schemas.microsoft.com/office/drawing/2014/main" id="{7CAD6BBE-07E7-4609-B6D3-DFA7494C58D2}"/>
              </a:ext>
            </a:extLst>
          </p:cNvPr>
          <p:cNvSpPr txBox="1">
            <a:spLocks noGrp="1"/>
          </p:cNvSpPr>
          <p:nvPr>
            <p:ph type="title"/>
          </p:nvPr>
        </p:nvSpPr>
        <p:spPr>
          <a:xfrm>
            <a:off x="2208211" y="685800"/>
            <a:ext cx="8990015" cy="2743200"/>
          </a:xfrm>
        </p:spPr>
        <p:txBody>
          <a:bodyPr/>
          <a:lstStyle>
            <a:lvl1pPr>
              <a:defRPr sz="3200"/>
            </a:lvl1pPr>
          </a:lstStyle>
          <a:p>
            <a:pPr lvl="0"/>
            <a:r>
              <a:rPr lang="fr-FR"/>
              <a:t>Modifiez le style du titre</a:t>
            </a:r>
            <a:endParaRPr lang="en-US"/>
          </a:p>
        </p:txBody>
      </p:sp>
      <p:sp>
        <p:nvSpPr>
          <p:cNvPr id="5" name="Text Placeholder 9">
            <a:extLst>
              <a:ext uri="{FF2B5EF4-FFF2-40B4-BE49-F238E27FC236}">
                <a16:creationId xmlns:a16="http://schemas.microsoft.com/office/drawing/2014/main" id="{88179C8C-8D05-470F-A4AC-8C70B17B33BC}"/>
              </a:ext>
            </a:extLst>
          </p:cNvPr>
          <p:cNvSpPr txBox="1">
            <a:spLocks noGrp="1"/>
          </p:cNvSpPr>
          <p:nvPr>
            <p:ph type="body" idx="4294967295"/>
          </p:nvPr>
        </p:nvSpPr>
        <p:spPr>
          <a:xfrm>
            <a:off x="2436811" y="3429000"/>
            <a:ext cx="8532815" cy="381003"/>
          </a:xfrm>
        </p:spPr>
        <p:txBody>
          <a:bodyPr/>
          <a:lstStyle>
            <a:lvl1pPr marL="0" indent="0">
              <a:spcBef>
                <a:spcPts val="400"/>
              </a:spcBef>
              <a:buNone/>
              <a:defRPr sz="1800"/>
            </a:lvl1pPr>
          </a:lstStyle>
          <a:p>
            <a:pPr lvl="0"/>
            <a:r>
              <a:rPr lang="fr-FR"/>
              <a:t>Modifiez les styles du texte du masque</a:t>
            </a:r>
          </a:p>
        </p:txBody>
      </p:sp>
      <p:sp>
        <p:nvSpPr>
          <p:cNvPr id="6" name="Text Placeholder 2">
            <a:extLst>
              <a:ext uri="{FF2B5EF4-FFF2-40B4-BE49-F238E27FC236}">
                <a16:creationId xmlns:a16="http://schemas.microsoft.com/office/drawing/2014/main" id="{4AA93341-A01A-4949-968E-C9EDE16FD3DE}"/>
              </a:ext>
            </a:extLst>
          </p:cNvPr>
          <p:cNvSpPr txBox="1">
            <a:spLocks noGrp="1"/>
          </p:cNvSpPr>
          <p:nvPr>
            <p:ph type="body" idx="4294967295"/>
          </p:nvPr>
        </p:nvSpPr>
        <p:spPr>
          <a:xfrm>
            <a:off x="1484308" y="4343400"/>
            <a:ext cx="10018715" cy="1447796"/>
          </a:xfrm>
        </p:spPr>
        <p:txBody>
          <a:bodyPr anchorCtr="1"/>
          <a:lstStyle>
            <a:lvl1pPr marL="0" indent="0" algn="ctr">
              <a:spcBef>
                <a:spcPts val="500"/>
              </a:spcBef>
              <a:buNone/>
              <a:defRPr sz="2000"/>
            </a:lvl1pPr>
          </a:lstStyle>
          <a:p>
            <a:pPr lvl="0"/>
            <a:r>
              <a:rPr lang="fr-FR"/>
              <a:t>Modifiez les styles du texte du masque</a:t>
            </a:r>
          </a:p>
        </p:txBody>
      </p:sp>
      <p:sp>
        <p:nvSpPr>
          <p:cNvPr id="7" name="Date Placeholder 3">
            <a:extLst>
              <a:ext uri="{FF2B5EF4-FFF2-40B4-BE49-F238E27FC236}">
                <a16:creationId xmlns:a16="http://schemas.microsoft.com/office/drawing/2014/main" id="{C4C65913-0801-4B9C-B383-D645963B59A9}"/>
              </a:ext>
            </a:extLst>
          </p:cNvPr>
          <p:cNvSpPr txBox="1">
            <a:spLocks noGrp="1"/>
          </p:cNvSpPr>
          <p:nvPr>
            <p:ph type="dt" sz="half" idx="7"/>
          </p:nvPr>
        </p:nvSpPr>
        <p:spPr/>
        <p:txBody>
          <a:bodyPr/>
          <a:lstStyle>
            <a:lvl1pPr>
              <a:defRPr/>
            </a:lvl1pPr>
          </a:lstStyle>
          <a:p>
            <a:pPr lvl="0"/>
            <a:fld id="{AA0CF259-63B9-4704-8C4D-70F29E000000}" type="datetime1">
              <a:rPr lang="fr-FR"/>
              <a:pPr lvl="0"/>
              <a:t>17/11/2020</a:t>
            </a:fld>
            <a:endParaRPr lang="fr-FR"/>
          </a:p>
        </p:txBody>
      </p:sp>
      <p:sp>
        <p:nvSpPr>
          <p:cNvPr id="8" name="Footer Placeholder 4">
            <a:extLst>
              <a:ext uri="{FF2B5EF4-FFF2-40B4-BE49-F238E27FC236}">
                <a16:creationId xmlns:a16="http://schemas.microsoft.com/office/drawing/2014/main" id="{5D0B7317-5863-4DBE-B95F-233B5748F28C}"/>
              </a:ext>
            </a:extLst>
          </p:cNvPr>
          <p:cNvSpPr txBox="1">
            <a:spLocks noGrp="1"/>
          </p:cNvSpPr>
          <p:nvPr>
            <p:ph type="ftr" sz="quarter" idx="9"/>
          </p:nvPr>
        </p:nvSpPr>
        <p:spPr/>
        <p:txBody>
          <a:bodyPr/>
          <a:lstStyle>
            <a:lvl1pPr>
              <a:defRPr/>
            </a:lvl1pPr>
          </a:lstStyle>
          <a:p>
            <a:pPr lvl="0"/>
            <a:endParaRPr lang="fr-FR"/>
          </a:p>
        </p:txBody>
      </p:sp>
      <p:sp>
        <p:nvSpPr>
          <p:cNvPr id="9" name="Slide Number Placeholder 5">
            <a:extLst>
              <a:ext uri="{FF2B5EF4-FFF2-40B4-BE49-F238E27FC236}">
                <a16:creationId xmlns:a16="http://schemas.microsoft.com/office/drawing/2014/main" id="{520FD046-25A4-4FC2-925E-F8FBA23F2D5B}"/>
              </a:ext>
            </a:extLst>
          </p:cNvPr>
          <p:cNvSpPr txBox="1">
            <a:spLocks noGrp="1"/>
          </p:cNvSpPr>
          <p:nvPr>
            <p:ph type="sldNum" sz="quarter" idx="8"/>
          </p:nvPr>
        </p:nvSpPr>
        <p:spPr/>
        <p:txBody>
          <a:bodyPr/>
          <a:lstStyle>
            <a:lvl1pPr>
              <a:defRPr/>
            </a:lvl1pPr>
          </a:lstStyle>
          <a:p>
            <a:pPr lvl="0"/>
            <a:fld id="{ED25B7C3-4206-4315-AE80-3A8902CD3E1B}" type="slidenum">
              <a:t>‹N°›</a:t>
            </a:fld>
            <a:endParaRPr lang="fr-FR"/>
          </a:p>
        </p:txBody>
      </p:sp>
    </p:spTree>
    <p:extLst>
      <p:ext uri="{BB962C8B-B14F-4D97-AF65-F5344CB8AC3E}">
        <p14:creationId xmlns:p14="http://schemas.microsoft.com/office/powerpoint/2010/main" val="630459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48D9C-5784-4B56-B863-047D35AE5A1A}"/>
              </a:ext>
            </a:extLst>
          </p:cNvPr>
          <p:cNvSpPr txBox="1">
            <a:spLocks noGrp="1"/>
          </p:cNvSpPr>
          <p:nvPr>
            <p:ph type="title"/>
          </p:nvPr>
        </p:nvSpPr>
        <p:spPr>
          <a:xfrm>
            <a:off x="1484308" y="3308582"/>
            <a:ext cx="10018705" cy="1468800"/>
          </a:xfrm>
        </p:spPr>
        <p:txBody>
          <a:bodyPr anchor="b" anchorCtr="0"/>
          <a:lstStyle>
            <a:lvl1pPr algn="r">
              <a:defRPr sz="320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7BCAE4C8-9361-4ACF-8592-2AF5090978A0}"/>
              </a:ext>
            </a:extLst>
          </p:cNvPr>
          <p:cNvSpPr txBox="1">
            <a:spLocks noGrp="1"/>
          </p:cNvSpPr>
          <p:nvPr>
            <p:ph type="body" idx="4294967295"/>
          </p:nvPr>
        </p:nvSpPr>
        <p:spPr>
          <a:xfrm>
            <a:off x="1484308" y="4777383"/>
            <a:ext cx="10018705" cy="860395"/>
          </a:xfrm>
        </p:spPr>
        <p:txBody>
          <a:bodyPr anchor="t"/>
          <a:lstStyle>
            <a:lvl1pPr marL="0" indent="0" algn="r">
              <a:spcBef>
                <a:spcPts val="500"/>
              </a:spcBef>
              <a:buNone/>
              <a:defRPr sz="2000"/>
            </a:lvl1pPr>
          </a:lstStyle>
          <a:p>
            <a:pPr lvl="0"/>
            <a:r>
              <a:rPr lang="fr-FR"/>
              <a:t>Modifiez les styles du texte du masque</a:t>
            </a:r>
          </a:p>
        </p:txBody>
      </p:sp>
      <p:sp>
        <p:nvSpPr>
          <p:cNvPr id="4" name="Date Placeholder 3">
            <a:extLst>
              <a:ext uri="{FF2B5EF4-FFF2-40B4-BE49-F238E27FC236}">
                <a16:creationId xmlns:a16="http://schemas.microsoft.com/office/drawing/2014/main" id="{0A2A56D5-7231-4D73-86EF-8673346506EC}"/>
              </a:ext>
            </a:extLst>
          </p:cNvPr>
          <p:cNvSpPr txBox="1">
            <a:spLocks noGrp="1"/>
          </p:cNvSpPr>
          <p:nvPr>
            <p:ph type="dt" sz="half" idx="7"/>
          </p:nvPr>
        </p:nvSpPr>
        <p:spPr/>
        <p:txBody>
          <a:bodyPr/>
          <a:lstStyle>
            <a:lvl1pPr>
              <a:defRPr/>
            </a:lvl1pPr>
          </a:lstStyle>
          <a:p>
            <a:pPr lvl="0"/>
            <a:fld id="{5175872E-EEEA-4376-98FE-6DD0DBC995DB}" type="datetime1">
              <a:rPr lang="fr-FR"/>
              <a:pPr lvl="0"/>
              <a:t>17/11/2020</a:t>
            </a:fld>
            <a:endParaRPr lang="fr-FR"/>
          </a:p>
        </p:txBody>
      </p:sp>
      <p:sp>
        <p:nvSpPr>
          <p:cNvPr id="5" name="Footer Placeholder 4">
            <a:extLst>
              <a:ext uri="{FF2B5EF4-FFF2-40B4-BE49-F238E27FC236}">
                <a16:creationId xmlns:a16="http://schemas.microsoft.com/office/drawing/2014/main" id="{43C2D1E9-733C-4191-BE10-68F1A992DE1F}"/>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80C43D5D-CBDB-44DC-B270-4D650D879C59}"/>
              </a:ext>
            </a:extLst>
          </p:cNvPr>
          <p:cNvSpPr txBox="1">
            <a:spLocks noGrp="1"/>
          </p:cNvSpPr>
          <p:nvPr>
            <p:ph type="sldNum" sz="quarter" idx="8"/>
          </p:nvPr>
        </p:nvSpPr>
        <p:spPr/>
        <p:txBody>
          <a:bodyPr/>
          <a:lstStyle>
            <a:lvl1pPr>
              <a:defRPr/>
            </a:lvl1pPr>
          </a:lstStyle>
          <a:p>
            <a:pPr lvl="0"/>
            <a:fld id="{EB8AB046-238E-4341-8B94-078E1B83D088}" type="slidenum">
              <a:t>‹N°›</a:t>
            </a:fld>
            <a:endParaRPr lang="fr-FR"/>
          </a:p>
        </p:txBody>
      </p:sp>
    </p:spTree>
    <p:extLst>
      <p:ext uri="{BB962C8B-B14F-4D97-AF65-F5344CB8AC3E}">
        <p14:creationId xmlns:p14="http://schemas.microsoft.com/office/powerpoint/2010/main" val="462301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extBox 13">
            <a:extLst>
              <a:ext uri="{FF2B5EF4-FFF2-40B4-BE49-F238E27FC236}">
                <a16:creationId xmlns:a16="http://schemas.microsoft.com/office/drawing/2014/main" id="{16C8B7DE-8705-4BC8-8D72-5748A2FE66D4}"/>
              </a:ext>
            </a:extLst>
          </p:cNvPr>
          <p:cNvSpPr txBox="1"/>
          <p:nvPr/>
        </p:nvSpPr>
        <p:spPr>
          <a:xfrm>
            <a:off x="1598608" y="86301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Corbel"/>
              </a:rPr>
              <a:t>“</a:t>
            </a:r>
          </a:p>
        </p:txBody>
      </p:sp>
      <p:sp>
        <p:nvSpPr>
          <p:cNvPr id="3" name="TextBox 14">
            <a:extLst>
              <a:ext uri="{FF2B5EF4-FFF2-40B4-BE49-F238E27FC236}">
                <a16:creationId xmlns:a16="http://schemas.microsoft.com/office/drawing/2014/main" id="{A60611C1-0DE9-46CA-B10E-5DC98D58BF9C}"/>
              </a:ext>
            </a:extLst>
          </p:cNvPr>
          <p:cNvSpPr txBox="1"/>
          <p:nvPr/>
        </p:nvSpPr>
        <p:spPr>
          <a:xfrm>
            <a:off x="10893420" y="2819396"/>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Corbel"/>
              </a:rPr>
              <a:t>”</a:t>
            </a:r>
          </a:p>
        </p:txBody>
      </p:sp>
      <p:sp>
        <p:nvSpPr>
          <p:cNvPr id="4" name="Title 1">
            <a:extLst>
              <a:ext uri="{FF2B5EF4-FFF2-40B4-BE49-F238E27FC236}">
                <a16:creationId xmlns:a16="http://schemas.microsoft.com/office/drawing/2014/main" id="{6890CE90-0E90-465C-A257-4C070B63FE97}"/>
              </a:ext>
            </a:extLst>
          </p:cNvPr>
          <p:cNvSpPr txBox="1">
            <a:spLocks noGrp="1"/>
          </p:cNvSpPr>
          <p:nvPr>
            <p:ph type="title"/>
          </p:nvPr>
        </p:nvSpPr>
        <p:spPr>
          <a:xfrm>
            <a:off x="2208211" y="685800"/>
            <a:ext cx="8990015" cy="2743200"/>
          </a:xfrm>
        </p:spPr>
        <p:txBody>
          <a:bodyPr/>
          <a:lstStyle>
            <a:lvl1pPr>
              <a:defRPr sz="3200"/>
            </a:lvl1pPr>
          </a:lstStyle>
          <a:p>
            <a:pPr lvl="0"/>
            <a:r>
              <a:rPr lang="fr-FR"/>
              <a:t>Modifiez le style du titre</a:t>
            </a:r>
            <a:endParaRPr lang="en-US"/>
          </a:p>
        </p:txBody>
      </p:sp>
      <p:sp>
        <p:nvSpPr>
          <p:cNvPr id="5" name="Text Placeholder 9">
            <a:extLst>
              <a:ext uri="{FF2B5EF4-FFF2-40B4-BE49-F238E27FC236}">
                <a16:creationId xmlns:a16="http://schemas.microsoft.com/office/drawing/2014/main" id="{BBE4079E-F1CF-4FC8-B6E3-EE77EBAB2CEF}"/>
              </a:ext>
            </a:extLst>
          </p:cNvPr>
          <p:cNvSpPr txBox="1">
            <a:spLocks noGrp="1"/>
          </p:cNvSpPr>
          <p:nvPr>
            <p:ph type="body" idx="4294967295"/>
          </p:nvPr>
        </p:nvSpPr>
        <p:spPr>
          <a:xfrm>
            <a:off x="1484308" y="3886200"/>
            <a:ext cx="10018705" cy="888997"/>
          </a:xfrm>
        </p:spPr>
        <p:txBody>
          <a:bodyPr anchor="b"/>
          <a:lstStyle>
            <a:lvl1pPr marL="0" algn="r">
              <a:spcBef>
                <a:spcPts val="0"/>
              </a:spcBef>
              <a:buNone/>
              <a:defRPr/>
            </a:lvl1pPr>
          </a:lstStyle>
          <a:p>
            <a:pPr lvl="0"/>
            <a:r>
              <a:rPr lang="fr-FR"/>
              <a:t>Modifiez les styles du texte du masque</a:t>
            </a:r>
          </a:p>
        </p:txBody>
      </p:sp>
      <p:sp>
        <p:nvSpPr>
          <p:cNvPr id="6" name="Text Placeholder 2">
            <a:extLst>
              <a:ext uri="{FF2B5EF4-FFF2-40B4-BE49-F238E27FC236}">
                <a16:creationId xmlns:a16="http://schemas.microsoft.com/office/drawing/2014/main" id="{20353306-C91F-469B-9321-E57A11C15D38}"/>
              </a:ext>
            </a:extLst>
          </p:cNvPr>
          <p:cNvSpPr txBox="1">
            <a:spLocks noGrp="1"/>
          </p:cNvSpPr>
          <p:nvPr>
            <p:ph type="body" idx="4294967295"/>
          </p:nvPr>
        </p:nvSpPr>
        <p:spPr>
          <a:xfrm>
            <a:off x="1484308" y="4775197"/>
            <a:ext cx="10018705" cy="1015998"/>
          </a:xfrm>
        </p:spPr>
        <p:txBody>
          <a:bodyPr anchor="t"/>
          <a:lstStyle>
            <a:lvl1pPr marL="0" indent="0" algn="r">
              <a:spcBef>
                <a:spcPts val="400"/>
              </a:spcBef>
              <a:buNone/>
              <a:defRPr sz="1800"/>
            </a:lvl1pPr>
          </a:lstStyle>
          <a:p>
            <a:pPr lvl="0"/>
            <a:r>
              <a:rPr lang="fr-FR"/>
              <a:t>Modifiez les styles du texte du masque</a:t>
            </a:r>
          </a:p>
        </p:txBody>
      </p:sp>
      <p:sp>
        <p:nvSpPr>
          <p:cNvPr id="7" name="Date Placeholder 3">
            <a:extLst>
              <a:ext uri="{FF2B5EF4-FFF2-40B4-BE49-F238E27FC236}">
                <a16:creationId xmlns:a16="http://schemas.microsoft.com/office/drawing/2014/main" id="{6273E857-5FCA-4437-A52D-6836230BA60C}"/>
              </a:ext>
            </a:extLst>
          </p:cNvPr>
          <p:cNvSpPr txBox="1">
            <a:spLocks noGrp="1"/>
          </p:cNvSpPr>
          <p:nvPr>
            <p:ph type="dt" sz="half" idx="7"/>
          </p:nvPr>
        </p:nvSpPr>
        <p:spPr/>
        <p:txBody>
          <a:bodyPr/>
          <a:lstStyle>
            <a:lvl1pPr>
              <a:defRPr/>
            </a:lvl1pPr>
          </a:lstStyle>
          <a:p>
            <a:pPr lvl="0"/>
            <a:fld id="{6A342B5C-663A-4A8E-A2E8-70B83C574701}" type="datetime1">
              <a:rPr lang="fr-FR"/>
              <a:pPr lvl="0"/>
              <a:t>17/11/2020</a:t>
            </a:fld>
            <a:endParaRPr lang="fr-FR"/>
          </a:p>
        </p:txBody>
      </p:sp>
      <p:sp>
        <p:nvSpPr>
          <p:cNvPr id="8" name="Footer Placeholder 4">
            <a:extLst>
              <a:ext uri="{FF2B5EF4-FFF2-40B4-BE49-F238E27FC236}">
                <a16:creationId xmlns:a16="http://schemas.microsoft.com/office/drawing/2014/main" id="{9DF85AC9-7831-4FDC-9669-4FCDB593830E}"/>
              </a:ext>
            </a:extLst>
          </p:cNvPr>
          <p:cNvSpPr txBox="1">
            <a:spLocks noGrp="1"/>
          </p:cNvSpPr>
          <p:nvPr>
            <p:ph type="ftr" sz="quarter" idx="9"/>
          </p:nvPr>
        </p:nvSpPr>
        <p:spPr/>
        <p:txBody>
          <a:bodyPr/>
          <a:lstStyle>
            <a:lvl1pPr>
              <a:defRPr/>
            </a:lvl1pPr>
          </a:lstStyle>
          <a:p>
            <a:pPr lvl="0"/>
            <a:endParaRPr lang="fr-FR"/>
          </a:p>
        </p:txBody>
      </p:sp>
      <p:sp>
        <p:nvSpPr>
          <p:cNvPr id="9" name="Slide Number Placeholder 5">
            <a:extLst>
              <a:ext uri="{FF2B5EF4-FFF2-40B4-BE49-F238E27FC236}">
                <a16:creationId xmlns:a16="http://schemas.microsoft.com/office/drawing/2014/main" id="{E7484B78-105E-4935-8902-13AC8C3B5116}"/>
              </a:ext>
            </a:extLst>
          </p:cNvPr>
          <p:cNvSpPr txBox="1">
            <a:spLocks noGrp="1"/>
          </p:cNvSpPr>
          <p:nvPr>
            <p:ph type="sldNum" sz="quarter" idx="8"/>
          </p:nvPr>
        </p:nvSpPr>
        <p:spPr/>
        <p:txBody>
          <a:bodyPr/>
          <a:lstStyle>
            <a:lvl1pPr>
              <a:defRPr/>
            </a:lvl1pPr>
          </a:lstStyle>
          <a:p>
            <a:pPr lvl="0"/>
            <a:fld id="{B8FD8891-3452-4AC6-BD5C-9B6290D01944}" type="slidenum">
              <a:t>‹N°›</a:t>
            </a:fld>
            <a:endParaRPr lang="fr-FR"/>
          </a:p>
        </p:txBody>
      </p:sp>
    </p:spTree>
    <p:extLst>
      <p:ext uri="{BB962C8B-B14F-4D97-AF65-F5344CB8AC3E}">
        <p14:creationId xmlns:p14="http://schemas.microsoft.com/office/powerpoint/2010/main" val="1842120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3616-F175-4C11-A42A-65F1FBB829AC}"/>
              </a:ext>
            </a:extLst>
          </p:cNvPr>
          <p:cNvSpPr txBox="1">
            <a:spLocks noGrp="1"/>
          </p:cNvSpPr>
          <p:nvPr>
            <p:ph type="title"/>
          </p:nvPr>
        </p:nvSpPr>
        <p:spPr>
          <a:xfrm>
            <a:off x="1484308" y="685800"/>
            <a:ext cx="10018715" cy="2727326"/>
          </a:xfrm>
        </p:spPr>
        <p:txBody>
          <a:bodyPr/>
          <a:lstStyle>
            <a:lvl1pPr>
              <a:defRPr/>
            </a:lvl1pPr>
          </a:lstStyle>
          <a:p>
            <a:pPr lvl="0"/>
            <a:r>
              <a:rPr lang="fr-FR"/>
              <a:t>Modifiez le style du titre</a:t>
            </a:r>
            <a:endParaRPr lang="en-US"/>
          </a:p>
        </p:txBody>
      </p:sp>
      <p:sp>
        <p:nvSpPr>
          <p:cNvPr id="3" name="Text Placeholder 9">
            <a:extLst>
              <a:ext uri="{FF2B5EF4-FFF2-40B4-BE49-F238E27FC236}">
                <a16:creationId xmlns:a16="http://schemas.microsoft.com/office/drawing/2014/main" id="{B021C5CC-077C-4B71-B471-D9BEE89B7AA3}"/>
              </a:ext>
            </a:extLst>
          </p:cNvPr>
          <p:cNvSpPr txBox="1">
            <a:spLocks noGrp="1"/>
          </p:cNvSpPr>
          <p:nvPr>
            <p:ph type="body" idx="4294967295"/>
          </p:nvPr>
        </p:nvSpPr>
        <p:spPr>
          <a:xfrm>
            <a:off x="1484308" y="3505196"/>
            <a:ext cx="10018715" cy="838203"/>
          </a:xfrm>
        </p:spPr>
        <p:txBody>
          <a:bodyPr anchor="b"/>
          <a:lstStyle>
            <a:lvl1pPr marL="0">
              <a:spcBef>
                <a:spcPts val="0"/>
              </a:spcBef>
              <a:buNone/>
              <a:defRPr sz="2800"/>
            </a:lvl1pPr>
          </a:lstStyle>
          <a:p>
            <a:pPr lvl="0"/>
            <a:r>
              <a:rPr lang="fr-FR"/>
              <a:t>Modifiez les styles du texte du masque</a:t>
            </a:r>
          </a:p>
        </p:txBody>
      </p:sp>
      <p:sp>
        <p:nvSpPr>
          <p:cNvPr id="4" name="Text Placeholder 2">
            <a:extLst>
              <a:ext uri="{FF2B5EF4-FFF2-40B4-BE49-F238E27FC236}">
                <a16:creationId xmlns:a16="http://schemas.microsoft.com/office/drawing/2014/main" id="{749334C8-6794-4477-8564-B0C5D0981BDB}"/>
              </a:ext>
            </a:extLst>
          </p:cNvPr>
          <p:cNvSpPr txBox="1">
            <a:spLocks noGrp="1"/>
          </p:cNvSpPr>
          <p:nvPr>
            <p:ph type="body" idx="4294967295"/>
          </p:nvPr>
        </p:nvSpPr>
        <p:spPr>
          <a:xfrm>
            <a:off x="1484308" y="4343400"/>
            <a:ext cx="10018715" cy="1447796"/>
          </a:xfrm>
        </p:spPr>
        <p:txBody>
          <a:bodyPr anchor="t"/>
          <a:lstStyle>
            <a:lvl1pPr marL="0" indent="0">
              <a:spcBef>
                <a:spcPts val="400"/>
              </a:spcBef>
              <a:buNone/>
              <a:defRPr sz="1800"/>
            </a:lvl1pPr>
          </a:lstStyle>
          <a:p>
            <a:pPr lvl="0"/>
            <a:r>
              <a:rPr lang="fr-FR"/>
              <a:t>Modifiez les styles du texte du masque</a:t>
            </a:r>
          </a:p>
        </p:txBody>
      </p:sp>
      <p:sp>
        <p:nvSpPr>
          <p:cNvPr id="5" name="Date Placeholder 3">
            <a:extLst>
              <a:ext uri="{FF2B5EF4-FFF2-40B4-BE49-F238E27FC236}">
                <a16:creationId xmlns:a16="http://schemas.microsoft.com/office/drawing/2014/main" id="{A654EF20-8680-4BC5-BD4A-7BFFA467AD43}"/>
              </a:ext>
            </a:extLst>
          </p:cNvPr>
          <p:cNvSpPr txBox="1">
            <a:spLocks noGrp="1"/>
          </p:cNvSpPr>
          <p:nvPr>
            <p:ph type="dt" sz="half" idx="7"/>
          </p:nvPr>
        </p:nvSpPr>
        <p:spPr/>
        <p:txBody>
          <a:bodyPr/>
          <a:lstStyle>
            <a:lvl1pPr>
              <a:defRPr/>
            </a:lvl1pPr>
          </a:lstStyle>
          <a:p>
            <a:pPr lvl="0"/>
            <a:fld id="{ECFEF197-C5AA-47D7-966C-CAC65DBEE132}" type="datetime1">
              <a:rPr lang="fr-FR"/>
              <a:pPr lvl="0"/>
              <a:t>17/11/2020</a:t>
            </a:fld>
            <a:endParaRPr lang="fr-FR"/>
          </a:p>
        </p:txBody>
      </p:sp>
      <p:sp>
        <p:nvSpPr>
          <p:cNvPr id="6" name="Footer Placeholder 4">
            <a:extLst>
              <a:ext uri="{FF2B5EF4-FFF2-40B4-BE49-F238E27FC236}">
                <a16:creationId xmlns:a16="http://schemas.microsoft.com/office/drawing/2014/main" id="{54270839-A5C9-4246-86EF-681369BAA616}"/>
              </a:ext>
            </a:extLst>
          </p:cNvPr>
          <p:cNvSpPr txBox="1">
            <a:spLocks noGrp="1"/>
          </p:cNvSpPr>
          <p:nvPr>
            <p:ph type="ftr" sz="quarter" idx="9"/>
          </p:nvPr>
        </p:nvSpPr>
        <p:spPr/>
        <p:txBody>
          <a:bodyPr/>
          <a:lstStyle>
            <a:lvl1pPr>
              <a:defRPr/>
            </a:lvl1pPr>
          </a:lstStyle>
          <a:p>
            <a:pPr lvl="0"/>
            <a:endParaRPr lang="fr-FR"/>
          </a:p>
        </p:txBody>
      </p:sp>
      <p:sp>
        <p:nvSpPr>
          <p:cNvPr id="7" name="Slide Number Placeholder 5">
            <a:extLst>
              <a:ext uri="{FF2B5EF4-FFF2-40B4-BE49-F238E27FC236}">
                <a16:creationId xmlns:a16="http://schemas.microsoft.com/office/drawing/2014/main" id="{F1DEF726-93B0-4B54-A0D5-9D9AFF850E0A}"/>
              </a:ext>
            </a:extLst>
          </p:cNvPr>
          <p:cNvSpPr txBox="1">
            <a:spLocks noGrp="1"/>
          </p:cNvSpPr>
          <p:nvPr>
            <p:ph type="sldNum" sz="quarter" idx="8"/>
          </p:nvPr>
        </p:nvSpPr>
        <p:spPr/>
        <p:txBody>
          <a:bodyPr/>
          <a:lstStyle>
            <a:lvl1pPr>
              <a:defRPr/>
            </a:lvl1pPr>
          </a:lstStyle>
          <a:p>
            <a:pPr lvl="0"/>
            <a:fld id="{0215B0F6-EC1E-478F-9362-A3773AC17641}" type="slidenum">
              <a:t>‹N°›</a:t>
            </a:fld>
            <a:endParaRPr lang="fr-FR"/>
          </a:p>
        </p:txBody>
      </p:sp>
    </p:spTree>
    <p:extLst>
      <p:ext uri="{BB962C8B-B14F-4D97-AF65-F5344CB8AC3E}">
        <p14:creationId xmlns:p14="http://schemas.microsoft.com/office/powerpoint/2010/main" val="3121807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39B09-5602-4AE9-B474-141594F0597C}"/>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A7ABA1BD-823F-4E0E-9FD6-A1E7A59F0BDC}"/>
              </a:ext>
            </a:extLst>
          </p:cNvPr>
          <p:cNvSpPr txBox="1">
            <a:spLocks noGrp="1"/>
          </p:cNvSpPr>
          <p:nvPr>
            <p:ph type="body" orient="vert" idx="1"/>
          </p:nvPr>
        </p:nvSpPr>
        <p:spPr/>
        <p:txBody>
          <a:bodyPr vert="eaVert" ancho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4291AD37-F543-4D71-B3B4-3FFD117D44BD}"/>
              </a:ext>
            </a:extLst>
          </p:cNvPr>
          <p:cNvSpPr txBox="1">
            <a:spLocks noGrp="1"/>
          </p:cNvSpPr>
          <p:nvPr>
            <p:ph type="dt" sz="half" idx="7"/>
          </p:nvPr>
        </p:nvSpPr>
        <p:spPr/>
        <p:txBody>
          <a:bodyPr/>
          <a:lstStyle>
            <a:lvl1pPr>
              <a:defRPr/>
            </a:lvl1pPr>
          </a:lstStyle>
          <a:p>
            <a:pPr lvl="0"/>
            <a:fld id="{7E85D780-3BB3-48D5-9A23-ACB17ED78710}" type="datetime1">
              <a:rPr lang="fr-FR"/>
              <a:pPr lvl="0"/>
              <a:t>17/11/2020</a:t>
            </a:fld>
            <a:endParaRPr lang="fr-FR"/>
          </a:p>
        </p:txBody>
      </p:sp>
      <p:sp>
        <p:nvSpPr>
          <p:cNvPr id="5" name="Footer Placeholder 4">
            <a:extLst>
              <a:ext uri="{FF2B5EF4-FFF2-40B4-BE49-F238E27FC236}">
                <a16:creationId xmlns:a16="http://schemas.microsoft.com/office/drawing/2014/main" id="{F09D0EDC-8218-4542-9F94-332E01CFEFF8}"/>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A36B12CF-12A4-47D0-B9BA-12667E3B77DC}"/>
              </a:ext>
            </a:extLst>
          </p:cNvPr>
          <p:cNvSpPr txBox="1">
            <a:spLocks noGrp="1"/>
          </p:cNvSpPr>
          <p:nvPr>
            <p:ph type="sldNum" sz="quarter" idx="8"/>
          </p:nvPr>
        </p:nvSpPr>
        <p:spPr/>
        <p:txBody>
          <a:bodyPr/>
          <a:lstStyle>
            <a:lvl1pPr>
              <a:defRPr/>
            </a:lvl1pPr>
          </a:lstStyle>
          <a:p>
            <a:pPr lvl="0"/>
            <a:fld id="{A79D5DA5-55E6-4A52-B9E3-CD0A1525640D}" type="slidenum">
              <a:t>‹N°›</a:t>
            </a:fld>
            <a:endParaRPr lang="fr-FR"/>
          </a:p>
        </p:txBody>
      </p:sp>
    </p:spTree>
    <p:extLst>
      <p:ext uri="{BB962C8B-B14F-4D97-AF65-F5344CB8AC3E}">
        <p14:creationId xmlns:p14="http://schemas.microsoft.com/office/powerpoint/2010/main" val="3379535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36CC9C-32AB-4F1F-BB90-B5238627704B}"/>
              </a:ext>
            </a:extLst>
          </p:cNvPr>
          <p:cNvSpPr txBox="1">
            <a:spLocks noGrp="1"/>
          </p:cNvSpPr>
          <p:nvPr>
            <p:ph type="title" orient="vert"/>
          </p:nvPr>
        </p:nvSpPr>
        <p:spPr>
          <a:xfrm>
            <a:off x="9732654" y="685800"/>
            <a:ext cx="1770369" cy="5105396"/>
          </a:xfrm>
        </p:spPr>
        <p:txBody>
          <a:bodyPr vert="eaVert"/>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2DB5D659-3C03-4E02-A70E-D45A60A6B947}"/>
              </a:ext>
            </a:extLst>
          </p:cNvPr>
          <p:cNvSpPr txBox="1">
            <a:spLocks noGrp="1"/>
          </p:cNvSpPr>
          <p:nvPr>
            <p:ph type="body" orient="vert" idx="1"/>
          </p:nvPr>
        </p:nvSpPr>
        <p:spPr>
          <a:xfrm>
            <a:off x="1484308" y="685800"/>
            <a:ext cx="8019745" cy="5105396"/>
          </a:xfrm>
        </p:spPr>
        <p:txBody>
          <a:bodyPr vert="eaVert" ancho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F6D696F1-7403-49D5-828C-83C3E5A2DF50}"/>
              </a:ext>
            </a:extLst>
          </p:cNvPr>
          <p:cNvSpPr txBox="1">
            <a:spLocks noGrp="1"/>
          </p:cNvSpPr>
          <p:nvPr>
            <p:ph type="dt" sz="half" idx="7"/>
          </p:nvPr>
        </p:nvSpPr>
        <p:spPr/>
        <p:txBody>
          <a:bodyPr/>
          <a:lstStyle>
            <a:lvl1pPr>
              <a:defRPr/>
            </a:lvl1pPr>
          </a:lstStyle>
          <a:p>
            <a:pPr lvl="0"/>
            <a:fld id="{4B4FCAFB-0690-4A0C-96CB-9074A6AD3F18}" type="datetime1">
              <a:rPr lang="fr-FR"/>
              <a:pPr lvl="0"/>
              <a:t>17/11/2020</a:t>
            </a:fld>
            <a:endParaRPr lang="fr-FR"/>
          </a:p>
        </p:txBody>
      </p:sp>
      <p:sp>
        <p:nvSpPr>
          <p:cNvPr id="5" name="Footer Placeholder 4">
            <a:extLst>
              <a:ext uri="{FF2B5EF4-FFF2-40B4-BE49-F238E27FC236}">
                <a16:creationId xmlns:a16="http://schemas.microsoft.com/office/drawing/2014/main" id="{2864D717-FBBB-4AA7-A7E1-7DEAD1F93B98}"/>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4DBE9FCD-B91C-40AE-9AA4-7A3C23BD6FAA}"/>
              </a:ext>
            </a:extLst>
          </p:cNvPr>
          <p:cNvSpPr txBox="1">
            <a:spLocks noGrp="1"/>
          </p:cNvSpPr>
          <p:nvPr>
            <p:ph type="sldNum" sz="quarter" idx="8"/>
          </p:nvPr>
        </p:nvSpPr>
        <p:spPr/>
        <p:txBody>
          <a:bodyPr/>
          <a:lstStyle>
            <a:lvl1pPr>
              <a:defRPr/>
            </a:lvl1pPr>
          </a:lstStyle>
          <a:p>
            <a:pPr lvl="0"/>
            <a:fld id="{66A03F5D-6EB2-4E5B-9887-59FD877CB8EB}" type="slidenum">
              <a:t>‹N°›</a:t>
            </a:fld>
            <a:endParaRPr lang="fr-FR"/>
          </a:p>
        </p:txBody>
      </p:sp>
    </p:spTree>
    <p:extLst>
      <p:ext uri="{BB962C8B-B14F-4D97-AF65-F5344CB8AC3E}">
        <p14:creationId xmlns:p14="http://schemas.microsoft.com/office/powerpoint/2010/main" val="410384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9808-C451-4BB6-A4B1-BF2949FBF11B}"/>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5AC69694-674B-4F17-8CEB-F6C1D1B38119}"/>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2AFBF9FC-5E21-4866-AD7C-EE13D5F2D819}"/>
              </a:ext>
            </a:extLst>
          </p:cNvPr>
          <p:cNvSpPr txBox="1">
            <a:spLocks noGrp="1"/>
          </p:cNvSpPr>
          <p:nvPr>
            <p:ph type="dt" sz="half" idx="7"/>
          </p:nvPr>
        </p:nvSpPr>
        <p:spPr/>
        <p:txBody>
          <a:bodyPr/>
          <a:lstStyle>
            <a:lvl1pPr>
              <a:defRPr/>
            </a:lvl1pPr>
          </a:lstStyle>
          <a:p>
            <a:pPr lvl="0"/>
            <a:fld id="{CD92455B-7F7F-4708-9DC8-65464E835BD9}" type="datetime1">
              <a:rPr lang="fr-FR"/>
              <a:pPr lvl="0"/>
              <a:t>17/11/2020</a:t>
            </a:fld>
            <a:endParaRPr lang="fr-FR"/>
          </a:p>
        </p:txBody>
      </p:sp>
      <p:sp>
        <p:nvSpPr>
          <p:cNvPr id="5" name="Footer Placeholder 4">
            <a:extLst>
              <a:ext uri="{FF2B5EF4-FFF2-40B4-BE49-F238E27FC236}">
                <a16:creationId xmlns:a16="http://schemas.microsoft.com/office/drawing/2014/main" id="{68B431AE-8D33-4354-941C-3E2171A976C4}"/>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82652D95-6E47-4F17-8C38-A6D2570D31D4}"/>
              </a:ext>
            </a:extLst>
          </p:cNvPr>
          <p:cNvSpPr txBox="1">
            <a:spLocks noGrp="1"/>
          </p:cNvSpPr>
          <p:nvPr>
            <p:ph type="sldNum" sz="quarter" idx="8"/>
          </p:nvPr>
        </p:nvSpPr>
        <p:spPr>
          <a:xfrm>
            <a:off x="10951860" y="5867128"/>
            <a:ext cx="551163" cy="365129"/>
          </a:xfrm>
        </p:spPr>
        <p:txBody>
          <a:bodyPr/>
          <a:lstStyle>
            <a:lvl1pPr>
              <a:defRPr/>
            </a:lvl1pPr>
          </a:lstStyle>
          <a:p>
            <a:pPr lvl="0"/>
            <a:fld id="{2A6BDBAB-BBE1-4FDD-BA90-138BBB2FA358}" type="slidenum">
              <a:t>‹N°›</a:t>
            </a:fld>
            <a:endParaRPr lang="fr-FR"/>
          </a:p>
        </p:txBody>
      </p:sp>
    </p:spTree>
    <p:extLst>
      <p:ext uri="{BB962C8B-B14F-4D97-AF65-F5344CB8AC3E}">
        <p14:creationId xmlns:p14="http://schemas.microsoft.com/office/powerpoint/2010/main" val="31226335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FC012-1A17-4D41-AEF8-2026D5CC685E}"/>
              </a:ext>
            </a:extLst>
          </p:cNvPr>
          <p:cNvSpPr txBox="1">
            <a:spLocks noGrp="1"/>
          </p:cNvSpPr>
          <p:nvPr>
            <p:ph type="title"/>
          </p:nvPr>
        </p:nvSpPr>
        <p:spPr>
          <a:xfrm>
            <a:off x="2572280" y="2667003"/>
            <a:ext cx="8930743" cy="2110380"/>
          </a:xfrm>
        </p:spPr>
        <p:txBody>
          <a:bodyPr anchor="b" anchorCtr="0"/>
          <a:lstStyle>
            <a:lvl1pPr algn="r">
              <a:defRPr/>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8C668D1C-FBB1-42D4-ACA8-3DAC2F82BCB5}"/>
              </a:ext>
            </a:extLst>
          </p:cNvPr>
          <p:cNvSpPr txBox="1">
            <a:spLocks noGrp="1"/>
          </p:cNvSpPr>
          <p:nvPr>
            <p:ph type="body" idx="1"/>
          </p:nvPr>
        </p:nvSpPr>
        <p:spPr>
          <a:xfrm>
            <a:off x="2572280" y="4777383"/>
            <a:ext cx="8930743" cy="860395"/>
          </a:xfrm>
        </p:spPr>
        <p:txBody>
          <a:bodyPr anchor="t"/>
          <a:lstStyle>
            <a:lvl1pPr marL="0" indent="0" algn="r">
              <a:spcBef>
                <a:spcPts val="500"/>
              </a:spcBef>
              <a:buNone/>
              <a:defRPr sz="2000"/>
            </a:lvl1pPr>
          </a:lstStyle>
          <a:p>
            <a:pPr lvl="0"/>
            <a:r>
              <a:rPr lang="fr-FR"/>
              <a:t>Modifiez les styles du texte du masque</a:t>
            </a:r>
          </a:p>
        </p:txBody>
      </p:sp>
      <p:sp>
        <p:nvSpPr>
          <p:cNvPr id="4" name="Date Placeholder 3">
            <a:extLst>
              <a:ext uri="{FF2B5EF4-FFF2-40B4-BE49-F238E27FC236}">
                <a16:creationId xmlns:a16="http://schemas.microsoft.com/office/drawing/2014/main" id="{C9D12557-D6BD-47AB-81FE-CE57F09E6545}"/>
              </a:ext>
            </a:extLst>
          </p:cNvPr>
          <p:cNvSpPr txBox="1">
            <a:spLocks noGrp="1"/>
          </p:cNvSpPr>
          <p:nvPr>
            <p:ph type="dt" sz="half" idx="7"/>
          </p:nvPr>
        </p:nvSpPr>
        <p:spPr/>
        <p:txBody>
          <a:bodyPr/>
          <a:lstStyle>
            <a:lvl1pPr>
              <a:defRPr/>
            </a:lvl1pPr>
          </a:lstStyle>
          <a:p>
            <a:pPr lvl="0"/>
            <a:fld id="{654174E1-41C6-4317-BB77-F551ED07F7AB}" type="datetime1">
              <a:rPr lang="fr-FR"/>
              <a:pPr lvl="0"/>
              <a:t>17/11/2020</a:t>
            </a:fld>
            <a:endParaRPr lang="fr-FR"/>
          </a:p>
        </p:txBody>
      </p:sp>
      <p:sp>
        <p:nvSpPr>
          <p:cNvPr id="5" name="Footer Placeholder 4">
            <a:extLst>
              <a:ext uri="{FF2B5EF4-FFF2-40B4-BE49-F238E27FC236}">
                <a16:creationId xmlns:a16="http://schemas.microsoft.com/office/drawing/2014/main" id="{53B14F27-70A1-4D96-BA3F-D6C338A6D5DF}"/>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8509F010-994B-4AF2-A6FD-6E12A30B24ED}"/>
              </a:ext>
            </a:extLst>
          </p:cNvPr>
          <p:cNvSpPr txBox="1">
            <a:spLocks noGrp="1"/>
          </p:cNvSpPr>
          <p:nvPr>
            <p:ph type="sldNum" sz="quarter" idx="8"/>
          </p:nvPr>
        </p:nvSpPr>
        <p:spPr/>
        <p:txBody>
          <a:bodyPr/>
          <a:lstStyle>
            <a:lvl1pPr>
              <a:defRPr/>
            </a:lvl1pPr>
          </a:lstStyle>
          <a:p>
            <a:pPr lvl="0"/>
            <a:fld id="{A0454803-EB64-43AC-8339-3201B06F45B1}" type="slidenum">
              <a:t>‹N°›</a:t>
            </a:fld>
            <a:endParaRPr lang="fr-FR"/>
          </a:p>
        </p:txBody>
      </p:sp>
    </p:spTree>
    <p:extLst>
      <p:ext uri="{BB962C8B-B14F-4D97-AF65-F5344CB8AC3E}">
        <p14:creationId xmlns:p14="http://schemas.microsoft.com/office/powerpoint/2010/main" val="122775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AEDD-D270-45C2-87D9-9683D8DFCCCD}"/>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3D2DA2E4-C05A-48A2-8F23-0BF02D394ED3}"/>
              </a:ext>
            </a:extLst>
          </p:cNvPr>
          <p:cNvSpPr txBox="1">
            <a:spLocks noGrp="1"/>
          </p:cNvSpPr>
          <p:nvPr>
            <p:ph idx="1"/>
          </p:nvPr>
        </p:nvSpPr>
        <p:spPr>
          <a:xfrm>
            <a:off x="1484308" y="2667003"/>
            <a:ext cx="4895057" cy="3124203"/>
          </a:xfrm>
        </p:spPr>
        <p:txBody>
          <a:bodyPr/>
          <a:lstStyle>
            <a:lvl1pPr>
              <a:spcBef>
                <a:spcPts val="400"/>
              </a:spcBef>
              <a:defRPr sz="1800"/>
            </a:lvl1pPr>
            <a:lvl2pPr>
              <a:spcBef>
                <a:spcPts val="400"/>
              </a:spcBef>
              <a:defRPr sz="1600"/>
            </a:lvl2pPr>
            <a:lvl3pPr>
              <a:spcBef>
                <a:spcPts val="300"/>
              </a:spcBef>
              <a:defRPr sz="1400"/>
            </a:lvl3pPr>
            <a:lvl4pPr>
              <a:spcBef>
                <a:spcPts val="300"/>
              </a:spcBef>
              <a:defRPr sz="1200"/>
            </a:lvl4pPr>
            <a:lvl5pPr>
              <a:defRPr sz="12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a:extLst>
              <a:ext uri="{FF2B5EF4-FFF2-40B4-BE49-F238E27FC236}">
                <a16:creationId xmlns:a16="http://schemas.microsoft.com/office/drawing/2014/main" id="{7A35A54C-B962-4E74-97ED-B3EEDC966952}"/>
              </a:ext>
            </a:extLst>
          </p:cNvPr>
          <p:cNvSpPr txBox="1">
            <a:spLocks noGrp="1"/>
          </p:cNvSpPr>
          <p:nvPr>
            <p:ph idx="2"/>
          </p:nvPr>
        </p:nvSpPr>
        <p:spPr>
          <a:xfrm>
            <a:off x="6607966" y="2667003"/>
            <a:ext cx="4895057" cy="3124203"/>
          </a:xfrm>
        </p:spPr>
        <p:txBody>
          <a:bodyPr/>
          <a:lstStyle>
            <a:lvl1pPr>
              <a:spcBef>
                <a:spcPts val="400"/>
              </a:spcBef>
              <a:defRPr sz="1800"/>
            </a:lvl1pPr>
            <a:lvl2pPr>
              <a:spcBef>
                <a:spcPts val="400"/>
              </a:spcBef>
              <a:defRPr sz="1600"/>
            </a:lvl2pPr>
            <a:lvl3pPr>
              <a:spcBef>
                <a:spcPts val="300"/>
              </a:spcBef>
              <a:defRPr sz="1400"/>
            </a:lvl3pPr>
            <a:lvl4pPr>
              <a:spcBef>
                <a:spcPts val="300"/>
              </a:spcBef>
              <a:defRPr sz="1200"/>
            </a:lvl4pPr>
            <a:lvl5pPr>
              <a:defRPr sz="12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a:extLst>
              <a:ext uri="{FF2B5EF4-FFF2-40B4-BE49-F238E27FC236}">
                <a16:creationId xmlns:a16="http://schemas.microsoft.com/office/drawing/2014/main" id="{3BDFB7F3-14E2-414B-8BD4-59A030213B28}"/>
              </a:ext>
            </a:extLst>
          </p:cNvPr>
          <p:cNvSpPr txBox="1">
            <a:spLocks noGrp="1"/>
          </p:cNvSpPr>
          <p:nvPr>
            <p:ph type="dt" sz="half" idx="7"/>
          </p:nvPr>
        </p:nvSpPr>
        <p:spPr/>
        <p:txBody>
          <a:bodyPr/>
          <a:lstStyle>
            <a:lvl1pPr>
              <a:defRPr/>
            </a:lvl1pPr>
          </a:lstStyle>
          <a:p>
            <a:pPr lvl="0"/>
            <a:fld id="{B52EDEFD-0B53-419E-9F8F-5C701FC1DFBC}" type="datetime1">
              <a:rPr lang="fr-FR"/>
              <a:pPr lvl="0"/>
              <a:t>17/11/2020</a:t>
            </a:fld>
            <a:endParaRPr lang="fr-FR"/>
          </a:p>
        </p:txBody>
      </p:sp>
      <p:sp>
        <p:nvSpPr>
          <p:cNvPr id="6" name="Footer Placeholder 5">
            <a:extLst>
              <a:ext uri="{FF2B5EF4-FFF2-40B4-BE49-F238E27FC236}">
                <a16:creationId xmlns:a16="http://schemas.microsoft.com/office/drawing/2014/main" id="{1B3BA2BE-7B8C-49ED-900E-1F8275293446}"/>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424EA6CA-BCCE-4F4B-9FD3-FFA4470089DD}"/>
              </a:ext>
            </a:extLst>
          </p:cNvPr>
          <p:cNvSpPr txBox="1">
            <a:spLocks noGrp="1"/>
          </p:cNvSpPr>
          <p:nvPr>
            <p:ph type="sldNum" sz="quarter" idx="8"/>
          </p:nvPr>
        </p:nvSpPr>
        <p:spPr/>
        <p:txBody>
          <a:bodyPr/>
          <a:lstStyle>
            <a:lvl1pPr>
              <a:defRPr/>
            </a:lvl1pPr>
          </a:lstStyle>
          <a:p>
            <a:pPr lvl="0"/>
            <a:fld id="{E6415FF2-C194-47F9-9B68-1CB10EE2EEDE}" type="slidenum">
              <a:t>‹N°›</a:t>
            </a:fld>
            <a:endParaRPr lang="fr-FR"/>
          </a:p>
        </p:txBody>
      </p:sp>
    </p:spTree>
    <p:extLst>
      <p:ext uri="{BB962C8B-B14F-4D97-AF65-F5344CB8AC3E}">
        <p14:creationId xmlns:p14="http://schemas.microsoft.com/office/powerpoint/2010/main" val="132082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8E0D-4636-4F86-945A-F931B4FF417E}"/>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3DC845F9-AA80-4837-A869-10ECC7C568F2}"/>
              </a:ext>
            </a:extLst>
          </p:cNvPr>
          <p:cNvSpPr txBox="1">
            <a:spLocks noGrp="1"/>
          </p:cNvSpPr>
          <p:nvPr>
            <p:ph type="body" idx="1"/>
          </p:nvPr>
        </p:nvSpPr>
        <p:spPr>
          <a:xfrm>
            <a:off x="1772180" y="2658535"/>
            <a:ext cx="4607186" cy="576264"/>
          </a:xfrm>
        </p:spPr>
        <p:txBody>
          <a:bodyPr anchor="b">
            <a:noAutofit/>
          </a:bodyPr>
          <a:lstStyle>
            <a:lvl1pPr marL="0" indent="0">
              <a:spcBef>
                <a:spcPts val="700"/>
              </a:spcBef>
              <a:buNone/>
              <a:defRPr sz="2800">
                <a:solidFill>
                  <a:srgbClr val="1287C3"/>
                </a:solidFill>
              </a:defRPr>
            </a:lvl1pPr>
          </a:lstStyle>
          <a:p>
            <a:pPr lvl="0"/>
            <a:r>
              <a:rPr lang="fr-FR"/>
              <a:t>Modifiez les styles du texte du masque</a:t>
            </a:r>
          </a:p>
        </p:txBody>
      </p:sp>
      <p:sp>
        <p:nvSpPr>
          <p:cNvPr id="4" name="Content Placeholder 3">
            <a:extLst>
              <a:ext uri="{FF2B5EF4-FFF2-40B4-BE49-F238E27FC236}">
                <a16:creationId xmlns:a16="http://schemas.microsoft.com/office/drawing/2014/main" id="{118D7490-E9AD-4AF7-A97B-1ED8F04BEC4C}"/>
              </a:ext>
            </a:extLst>
          </p:cNvPr>
          <p:cNvSpPr txBox="1">
            <a:spLocks noGrp="1"/>
          </p:cNvSpPr>
          <p:nvPr>
            <p:ph idx="2"/>
          </p:nvPr>
        </p:nvSpPr>
        <p:spPr>
          <a:xfrm>
            <a:off x="1484308" y="3335338"/>
            <a:ext cx="4895057" cy="2455858"/>
          </a:xfrm>
        </p:spPr>
        <p:txBody>
          <a:bodyPr anchor="t"/>
          <a:lstStyle>
            <a:lvl1pPr>
              <a:spcBef>
                <a:spcPts val="400"/>
              </a:spcBef>
              <a:defRPr sz="1800"/>
            </a:lvl1pPr>
            <a:lvl2pPr>
              <a:spcBef>
                <a:spcPts val="400"/>
              </a:spcBef>
              <a:defRPr sz="1600"/>
            </a:lvl2pPr>
            <a:lvl3pPr>
              <a:spcBef>
                <a:spcPts val="300"/>
              </a:spcBef>
              <a:defRPr sz="1400"/>
            </a:lvl3pPr>
            <a:lvl4pPr>
              <a:spcBef>
                <a:spcPts val="300"/>
              </a:spcBef>
              <a:defRPr sz="1200"/>
            </a:lvl4pPr>
            <a:lvl5pPr>
              <a:defRPr sz="12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a:extLst>
              <a:ext uri="{FF2B5EF4-FFF2-40B4-BE49-F238E27FC236}">
                <a16:creationId xmlns:a16="http://schemas.microsoft.com/office/drawing/2014/main" id="{567B4975-017B-4894-8D08-720E990F3D03}"/>
              </a:ext>
            </a:extLst>
          </p:cNvPr>
          <p:cNvSpPr txBox="1">
            <a:spLocks noGrp="1"/>
          </p:cNvSpPr>
          <p:nvPr>
            <p:ph type="body" idx="3"/>
          </p:nvPr>
        </p:nvSpPr>
        <p:spPr>
          <a:xfrm>
            <a:off x="6880485" y="2667003"/>
            <a:ext cx="4622538" cy="576264"/>
          </a:xfrm>
        </p:spPr>
        <p:txBody>
          <a:bodyPr anchor="b">
            <a:noAutofit/>
          </a:bodyPr>
          <a:lstStyle>
            <a:lvl1pPr marL="0" indent="0">
              <a:spcBef>
                <a:spcPts val="700"/>
              </a:spcBef>
              <a:buNone/>
              <a:defRPr sz="2800">
                <a:solidFill>
                  <a:srgbClr val="1287C3"/>
                </a:solidFill>
              </a:defRPr>
            </a:lvl1pPr>
          </a:lstStyle>
          <a:p>
            <a:pPr lvl="0"/>
            <a:r>
              <a:rPr lang="fr-FR"/>
              <a:t>Modifiez les styles du texte du masque</a:t>
            </a:r>
          </a:p>
        </p:txBody>
      </p:sp>
      <p:sp>
        <p:nvSpPr>
          <p:cNvPr id="6" name="Content Placeholder 5">
            <a:extLst>
              <a:ext uri="{FF2B5EF4-FFF2-40B4-BE49-F238E27FC236}">
                <a16:creationId xmlns:a16="http://schemas.microsoft.com/office/drawing/2014/main" id="{5E414707-1D40-49EF-B503-7DCF5EB5D430}"/>
              </a:ext>
            </a:extLst>
          </p:cNvPr>
          <p:cNvSpPr txBox="1">
            <a:spLocks noGrp="1"/>
          </p:cNvSpPr>
          <p:nvPr>
            <p:ph idx="4"/>
          </p:nvPr>
        </p:nvSpPr>
        <p:spPr>
          <a:xfrm>
            <a:off x="6607966" y="3335338"/>
            <a:ext cx="4895057" cy="2455858"/>
          </a:xfrm>
        </p:spPr>
        <p:txBody>
          <a:bodyPr anchor="t"/>
          <a:lstStyle>
            <a:lvl1pPr>
              <a:spcBef>
                <a:spcPts val="400"/>
              </a:spcBef>
              <a:defRPr sz="1800"/>
            </a:lvl1pPr>
            <a:lvl2pPr>
              <a:spcBef>
                <a:spcPts val="400"/>
              </a:spcBef>
              <a:defRPr sz="1600"/>
            </a:lvl2pPr>
            <a:lvl3pPr>
              <a:spcBef>
                <a:spcPts val="300"/>
              </a:spcBef>
              <a:defRPr sz="1400"/>
            </a:lvl3pPr>
            <a:lvl4pPr>
              <a:spcBef>
                <a:spcPts val="300"/>
              </a:spcBef>
              <a:defRPr sz="1200"/>
            </a:lvl4pPr>
            <a:lvl5pPr>
              <a:defRPr sz="12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a:extLst>
              <a:ext uri="{FF2B5EF4-FFF2-40B4-BE49-F238E27FC236}">
                <a16:creationId xmlns:a16="http://schemas.microsoft.com/office/drawing/2014/main" id="{12519A36-EF71-41ED-A03D-8EE4700226F1}"/>
              </a:ext>
            </a:extLst>
          </p:cNvPr>
          <p:cNvSpPr txBox="1">
            <a:spLocks noGrp="1"/>
          </p:cNvSpPr>
          <p:nvPr>
            <p:ph type="dt" sz="half" idx="7"/>
          </p:nvPr>
        </p:nvSpPr>
        <p:spPr/>
        <p:txBody>
          <a:bodyPr/>
          <a:lstStyle>
            <a:lvl1pPr>
              <a:defRPr/>
            </a:lvl1pPr>
          </a:lstStyle>
          <a:p>
            <a:pPr lvl="0"/>
            <a:fld id="{C51F0C61-B08B-4029-9816-03F20213AA4E}" type="datetime1">
              <a:rPr lang="fr-FR"/>
              <a:pPr lvl="0"/>
              <a:t>17/11/2020</a:t>
            </a:fld>
            <a:endParaRPr lang="fr-FR"/>
          </a:p>
        </p:txBody>
      </p:sp>
      <p:sp>
        <p:nvSpPr>
          <p:cNvPr id="8" name="Footer Placeholder 7">
            <a:extLst>
              <a:ext uri="{FF2B5EF4-FFF2-40B4-BE49-F238E27FC236}">
                <a16:creationId xmlns:a16="http://schemas.microsoft.com/office/drawing/2014/main" id="{F1F099D0-391D-4D56-B87F-7E09B8EF6095}"/>
              </a:ext>
            </a:extLst>
          </p:cNvPr>
          <p:cNvSpPr txBox="1">
            <a:spLocks noGrp="1"/>
          </p:cNvSpPr>
          <p:nvPr>
            <p:ph type="ftr" sz="quarter" idx="9"/>
          </p:nvPr>
        </p:nvSpPr>
        <p:spPr/>
        <p:txBody>
          <a:bodyPr/>
          <a:lstStyle>
            <a:lvl1pPr>
              <a:defRPr/>
            </a:lvl1pPr>
          </a:lstStyle>
          <a:p>
            <a:pPr lvl="0"/>
            <a:endParaRPr lang="fr-FR"/>
          </a:p>
        </p:txBody>
      </p:sp>
      <p:sp>
        <p:nvSpPr>
          <p:cNvPr id="9" name="Slide Number Placeholder 8">
            <a:extLst>
              <a:ext uri="{FF2B5EF4-FFF2-40B4-BE49-F238E27FC236}">
                <a16:creationId xmlns:a16="http://schemas.microsoft.com/office/drawing/2014/main" id="{8F7DB0E4-7F28-4386-828E-1F75782F078B}"/>
              </a:ext>
            </a:extLst>
          </p:cNvPr>
          <p:cNvSpPr txBox="1">
            <a:spLocks noGrp="1"/>
          </p:cNvSpPr>
          <p:nvPr>
            <p:ph type="sldNum" sz="quarter" idx="8"/>
          </p:nvPr>
        </p:nvSpPr>
        <p:spPr/>
        <p:txBody>
          <a:bodyPr/>
          <a:lstStyle>
            <a:lvl1pPr>
              <a:defRPr/>
            </a:lvl1pPr>
          </a:lstStyle>
          <a:p>
            <a:pPr lvl="0"/>
            <a:fld id="{6D1A961B-8EC4-42F5-8BC8-9C7CAA298C62}" type="slidenum">
              <a:t>‹N°›</a:t>
            </a:fld>
            <a:endParaRPr lang="fr-FR"/>
          </a:p>
        </p:txBody>
      </p:sp>
    </p:spTree>
    <p:extLst>
      <p:ext uri="{BB962C8B-B14F-4D97-AF65-F5344CB8AC3E}">
        <p14:creationId xmlns:p14="http://schemas.microsoft.com/office/powerpoint/2010/main" val="233882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D297-BDDF-4E39-9BB9-D4974827B9B4}"/>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Date Placeholder 2">
            <a:extLst>
              <a:ext uri="{FF2B5EF4-FFF2-40B4-BE49-F238E27FC236}">
                <a16:creationId xmlns:a16="http://schemas.microsoft.com/office/drawing/2014/main" id="{29DF5DBB-4981-4A3D-B21D-684522356D6F}"/>
              </a:ext>
            </a:extLst>
          </p:cNvPr>
          <p:cNvSpPr txBox="1">
            <a:spLocks noGrp="1"/>
          </p:cNvSpPr>
          <p:nvPr>
            <p:ph type="dt" sz="half" idx="7"/>
          </p:nvPr>
        </p:nvSpPr>
        <p:spPr/>
        <p:txBody>
          <a:bodyPr/>
          <a:lstStyle>
            <a:lvl1pPr>
              <a:defRPr/>
            </a:lvl1pPr>
          </a:lstStyle>
          <a:p>
            <a:pPr lvl="0"/>
            <a:fld id="{2E9D6BD8-ADCC-4E36-93CD-A71BADFE05EF}" type="datetime1">
              <a:rPr lang="fr-FR"/>
              <a:pPr lvl="0"/>
              <a:t>17/11/2020</a:t>
            </a:fld>
            <a:endParaRPr lang="fr-FR"/>
          </a:p>
        </p:txBody>
      </p:sp>
      <p:sp>
        <p:nvSpPr>
          <p:cNvPr id="4" name="Footer Placeholder 3">
            <a:extLst>
              <a:ext uri="{FF2B5EF4-FFF2-40B4-BE49-F238E27FC236}">
                <a16:creationId xmlns:a16="http://schemas.microsoft.com/office/drawing/2014/main" id="{DB017211-55AF-4ADA-8489-3737947B2269}"/>
              </a:ext>
            </a:extLst>
          </p:cNvPr>
          <p:cNvSpPr txBox="1">
            <a:spLocks noGrp="1"/>
          </p:cNvSpPr>
          <p:nvPr>
            <p:ph type="ftr" sz="quarter" idx="9"/>
          </p:nvPr>
        </p:nvSpPr>
        <p:spPr/>
        <p:txBody>
          <a:bodyPr/>
          <a:lstStyle>
            <a:lvl1pPr>
              <a:defRPr/>
            </a:lvl1pPr>
          </a:lstStyle>
          <a:p>
            <a:pPr lvl="0"/>
            <a:endParaRPr lang="fr-FR"/>
          </a:p>
        </p:txBody>
      </p:sp>
      <p:sp>
        <p:nvSpPr>
          <p:cNvPr id="5" name="Slide Number Placeholder 4">
            <a:extLst>
              <a:ext uri="{FF2B5EF4-FFF2-40B4-BE49-F238E27FC236}">
                <a16:creationId xmlns:a16="http://schemas.microsoft.com/office/drawing/2014/main" id="{DA7C5E92-6EA6-4582-9792-C233FF0A2E18}"/>
              </a:ext>
            </a:extLst>
          </p:cNvPr>
          <p:cNvSpPr txBox="1">
            <a:spLocks noGrp="1"/>
          </p:cNvSpPr>
          <p:nvPr>
            <p:ph type="sldNum" sz="quarter" idx="8"/>
          </p:nvPr>
        </p:nvSpPr>
        <p:spPr/>
        <p:txBody>
          <a:bodyPr/>
          <a:lstStyle>
            <a:lvl1pPr>
              <a:defRPr/>
            </a:lvl1pPr>
          </a:lstStyle>
          <a:p>
            <a:pPr lvl="0"/>
            <a:fld id="{F3F998E7-20F2-4EEF-84B1-A2A60BF7F844}" type="slidenum">
              <a:t>‹N°›</a:t>
            </a:fld>
            <a:endParaRPr lang="fr-FR"/>
          </a:p>
        </p:txBody>
      </p:sp>
    </p:spTree>
    <p:extLst>
      <p:ext uri="{BB962C8B-B14F-4D97-AF65-F5344CB8AC3E}">
        <p14:creationId xmlns:p14="http://schemas.microsoft.com/office/powerpoint/2010/main" val="380480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7293AA-D181-4887-8A2E-AFF7170E1DC6}"/>
              </a:ext>
            </a:extLst>
          </p:cNvPr>
          <p:cNvSpPr txBox="1">
            <a:spLocks noGrp="1"/>
          </p:cNvSpPr>
          <p:nvPr>
            <p:ph type="dt" sz="half" idx="7"/>
          </p:nvPr>
        </p:nvSpPr>
        <p:spPr/>
        <p:txBody>
          <a:bodyPr/>
          <a:lstStyle>
            <a:lvl1pPr>
              <a:defRPr/>
            </a:lvl1pPr>
          </a:lstStyle>
          <a:p>
            <a:pPr lvl="0"/>
            <a:fld id="{608BC25E-4B7A-4192-8C33-6FA98FBC5C9D}" type="datetime1">
              <a:rPr lang="fr-FR"/>
              <a:pPr lvl="0"/>
              <a:t>17/11/2020</a:t>
            </a:fld>
            <a:endParaRPr lang="fr-FR"/>
          </a:p>
        </p:txBody>
      </p:sp>
      <p:sp>
        <p:nvSpPr>
          <p:cNvPr id="3" name="Footer Placeholder 2">
            <a:extLst>
              <a:ext uri="{FF2B5EF4-FFF2-40B4-BE49-F238E27FC236}">
                <a16:creationId xmlns:a16="http://schemas.microsoft.com/office/drawing/2014/main" id="{0E8F50C0-992F-4F99-B7F2-BB7A170DF9DF}"/>
              </a:ext>
            </a:extLst>
          </p:cNvPr>
          <p:cNvSpPr txBox="1">
            <a:spLocks noGrp="1"/>
          </p:cNvSpPr>
          <p:nvPr>
            <p:ph type="ftr" sz="quarter" idx="9"/>
          </p:nvPr>
        </p:nvSpPr>
        <p:spPr/>
        <p:txBody>
          <a:bodyPr/>
          <a:lstStyle>
            <a:lvl1pPr>
              <a:defRPr/>
            </a:lvl1pPr>
          </a:lstStyle>
          <a:p>
            <a:pPr lvl="0"/>
            <a:endParaRPr lang="fr-FR"/>
          </a:p>
        </p:txBody>
      </p:sp>
      <p:sp>
        <p:nvSpPr>
          <p:cNvPr id="4" name="Slide Number Placeholder 3">
            <a:extLst>
              <a:ext uri="{FF2B5EF4-FFF2-40B4-BE49-F238E27FC236}">
                <a16:creationId xmlns:a16="http://schemas.microsoft.com/office/drawing/2014/main" id="{22C3F0E3-4CCA-4DBE-8863-A684B2CD756B}"/>
              </a:ext>
            </a:extLst>
          </p:cNvPr>
          <p:cNvSpPr txBox="1">
            <a:spLocks noGrp="1"/>
          </p:cNvSpPr>
          <p:nvPr>
            <p:ph type="sldNum" sz="quarter" idx="8"/>
          </p:nvPr>
        </p:nvSpPr>
        <p:spPr/>
        <p:txBody>
          <a:bodyPr/>
          <a:lstStyle>
            <a:lvl1pPr>
              <a:defRPr/>
            </a:lvl1pPr>
          </a:lstStyle>
          <a:p>
            <a:pPr lvl="0"/>
            <a:fld id="{4C6CFABD-497B-4529-B9DD-60530B262789}" type="slidenum">
              <a:t>‹N°›</a:t>
            </a:fld>
            <a:endParaRPr lang="fr-FR"/>
          </a:p>
        </p:txBody>
      </p:sp>
    </p:spTree>
    <p:extLst>
      <p:ext uri="{BB962C8B-B14F-4D97-AF65-F5344CB8AC3E}">
        <p14:creationId xmlns:p14="http://schemas.microsoft.com/office/powerpoint/2010/main" val="31547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9739-7DA8-4274-B46D-1DFF77571EDB}"/>
              </a:ext>
            </a:extLst>
          </p:cNvPr>
          <p:cNvSpPr txBox="1">
            <a:spLocks noGrp="1"/>
          </p:cNvSpPr>
          <p:nvPr>
            <p:ph type="title"/>
          </p:nvPr>
        </p:nvSpPr>
        <p:spPr>
          <a:xfrm>
            <a:off x="1484308" y="1600200"/>
            <a:ext cx="3549124" cy="1371600"/>
          </a:xfrm>
        </p:spPr>
        <p:txBody>
          <a:bodyPr anchor="b"/>
          <a:lstStyle>
            <a:lvl1pPr>
              <a:defRPr sz="2400"/>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6D65459B-4427-4BDA-BBAF-E4EB21C36E87}"/>
              </a:ext>
            </a:extLst>
          </p:cNvPr>
          <p:cNvSpPr txBox="1">
            <a:spLocks noGrp="1"/>
          </p:cNvSpPr>
          <p:nvPr>
            <p:ph idx="1"/>
          </p:nvPr>
        </p:nvSpPr>
        <p:spPr>
          <a:xfrm>
            <a:off x="5262033" y="685800"/>
            <a:ext cx="6240990" cy="5105396"/>
          </a:xfrm>
        </p:spPr>
        <p:txBody>
          <a:bodyPr/>
          <a:lstStyle>
            <a:lvl1pPr>
              <a:spcBef>
                <a:spcPts val="500"/>
              </a:spcBef>
              <a:defRPr sz="2000"/>
            </a:lvl1pPr>
            <a:lvl2pPr>
              <a:spcBef>
                <a:spcPts val="400"/>
              </a:spcBef>
              <a:defRPr sz="1800"/>
            </a:lvl2pPr>
            <a:lvl3pPr>
              <a:defRPr sz="1600"/>
            </a:lvl3pPr>
            <a:lvl4pPr>
              <a:spcBef>
                <a:spcPts val="300"/>
              </a:spcBef>
              <a:defRPr sz="1400"/>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a:extLst>
              <a:ext uri="{FF2B5EF4-FFF2-40B4-BE49-F238E27FC236}">
                <a16:creationId xmlns:a16="http://schemas.microsoft.com/office/drawing/2014/main" id="{E1834A41-60A6-441A-985E-2D20D3CA00DF}"/>
              </a:ext>
            </a:extLst>
          </p:cNvPr>
          <p:cNvSpPr txBox="1">
            <a:spLocks noGrp="1"/>
          </p:cNvSpPr>
          <p:nvPr>
            <p:ph type="body" idx="2"/>
          </p:nvPr>
        </p:nvSpPr>
        <p:spPr>
          <a:xfrm>
            <a:off x="1484308" y="2971800"/>
            <a:ext cx="3549124" cy="1828800"/>
          </a:xfrm>
        </p:spPr>
        <p:txBody>
          <a:bodyPr anchorCtr="1"/>
          <a:lstStyle>
            <a:lvl1pPr marL="0" indent="0" algn="ctr">
              <a:spcBef>
                <a:spcPts val="400"/>
              </a:spcBef>
              <a:buNone/>
              <a:defRPr sz="1600"/>
            </a:lvl1pPr>
          </a:lstStyle>
          <a:p>
            <a:pPr lvl="0"/>
            <a:r>
              <a:rPr lang="fr-FR"/>
              <a:t>Modifiez les styles du texte du masque</a:t>
            </a:r>
          </a:p>
        </p:txBody>
      </p:sp>
      <p:sp>
        <p:nvSpPr>
          <p:cNvPr id="5" name="Date Placeholder 4">
            <a:extLst>
              <a:ext uri="{FF2B5EF4-FFF2-40B4-BE49-F238E27FC236}">
                <a16:creationId xmlns:a16="http://schemas.microsoft.com/office/drawing/2014/main" id="{E581114C-115D-49DA-A6FD-365BEDD77718}"/>
              </a:ext>
            </a:extLst>
          </p:cNvPr>
          <p:cNvSpPr txBox="1">
            <a:spLocks noGrp="1"/>
          </p:cNvSpPr>
          <p:nvPr>
            <p:ph type="dt" sz="half" idx="7"/>
          </p:nvPr>
        </p:nvSpPr>
        <p:spPr/>
        <p:txBody>
          <a:bodyPr/>
          <a:lstStyle>
            <a:lvl1pPr>
              <a:defRPr/>
            </a:lvl1pPr>
          </a:lstStyle>
          <a:p>
            <a:pPr lvl="0"/>
            <a:fld id="{42628446-5E04-4901-8FCA-6033D5D20E68}" type="datetime1">
              <a:rPr lang="fr-FR"/>
              <a:pPr lvl="0"/>
              <a:t>17/11/2020</a:t>
            </a:fld>
            <a:endParaRPr lang="fr-FR"/>
          </a:p>
        </p:txBody>
      </p:sp>
      <p:sp>
        <p:nvSpPr>
          <p:cNvPr id="6" name="Footer Placeholder 5">
            <a:extLst>
              <a:ext uri="{FF2B5EF4-FFF2-40B4-BE49-F238E27FC236}">
                <a16:creationId xmlns:a16="http://schemas.microsoft.com/office/drawing/2014/main" id="{68BE7997-6A67-4BBF-853F-8A87CF5BBB11}"/>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8ED2B121-456D-444D-A3EB-2A5EAD817686}"/>
              </a:ext>
            </a:extLst>
          </p:cNvPr>
          <p:cNvSpPr txBox="1">
            <a:spLocks noGrp="1"/>
          </p:cNvSpPr>
          <p:nvPr>
            <p:ph type="sldNum" sz="quarter" idx="8"/>
          </p:nvPr>
        </p:nvSpPr>
        <p:spPr/>
        <p:txBody>
          <a:bodyPr/>
          <a:lstStyle>
            <a:lvl1pPr>
              <a:defRPr/>
            </a:lvl1pPr>
          </a:lstStyle>
          <a:p>
            <a:pPr lvl="0"/>
            <a:fld id="{37E221B4-20C7-48CA-A419-527C2C6CB039}" type="slidenum">
              <a:t>‹N°›</a:t>
            </a:fld>
            <a:endParaRPr lang="fr-FR"/>
          </a:p>
        </p:txBody>
      </p:sp>
    </p:spTree>
    <p:extLst>
      <p:ext uri="{BB962C8B-B14F-4D97-AF65-F5344CB8AC3E}">
        <p14:creationId xmlns:p14="http://schemas.microsoft.com/office/powerpoint/2010/main" val="42636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BBBB-79E6-4A63-B732-612A8A6E40DD}"/>
              </a:ext>
            </a:extLst>
          </p:cNvPr>
          <p:cNvSpPr txBox="1">
            <a:spLocks noGrp="1"/>
          </p:cNvSpPr>
          <p:nvPr>
            <p:ph type="title"/>
          </p:nvPr>
        </p:nvSpPr>
        <p:spPr>
          <a:xfrm>
            <a:off x="1482727" y="1752603"/>
            <a:ext cx="5426159" cy="1371600"/>
          </a:xfrm>
        </p:spPr>
        <p:txBody>
          <a:bodyPr anchor="b"/>
          <a:lstStyle>
            <a:lvl1pPr>
              <a:defRPr sz="2800"/>
            </a:lvl1pPr>
          </a:lstStyle>
          <a:p>
            <a:pPr lvl="0"/>
            <a:r>
              <a:rPr lang="fr-FR"/>
              <a:t>Modifiez le style du titre</a:t>
            </a:r>
            <a:endParaRPr lang="en-US"/>
          </a:p>
        </p:txBody>
      </p:sp>
      <p:sp>
        <p:nvSpPr>
          <p:cNvPr id="3" name="Picture Placeholder 2">
            <a:extLst>
              <a:ext uri="{FF2B5EF4-FFF2-40B4-BE49-F238E27FC236}">
                <a16:creationId xmlns:a16="http://schemas.microsoft.com/office/drawing/2014/main" id="{A9F955D9-A0A6-4036-9D98-64D42BE69DB6}"/>
              </a:ext>
            </a:extLst>
          </p:cNvPr>
          <p:cNvSpPr txBox="1">
            <a:spLocks noGrp="1"/>
          </p:cNvSpPr>
          <p:nvPr>
            <p:ph type="pic" idx="1"/>
          </p:nvPr>
        </p:nvSpPr>
        <p:spPr>
          <a:xfrm>
            <a:off x="7594686" y="914400"/>
            <a:ext cx="3280976" cy="4572000"/>
          </a:xfrm>
          <a:ln w="38103">
            <a:solidFill>
              <a:srgbClr val="CDD0D1"/>
            </a:solidFill>
            <a:prstDash val="solid"/>
          </a:ln>
        </p:spPr>
        <p:txBody>
          <a:bodyPr anchor="t" anchorCtr="1"/>
          <a:lstStyle>
            <a:lvl1pPr marL="0" indent="0" algn="ctr">
              <a:spcBef>
                <a:spcPts val="400"/>
              </a:spcBef>
              <a:buNone/>
              <a:defRPr sz="1600"/>
            </a:lvl1pPr>
          </a:lstStyle>
          <a:p>
            <a:pPr lvl="0"/>
            <a:r>
              <a:rPr lang="fr-FR"/>
              <a:t>Cliquez sur l'icône pour ajouter une image</a:t>
            </a:r>
            <a:endParaRPr lang="en-US"/>
          </a:p>
        </p:txBody>
      </p:sp>
      <p:sp>
        <p:nvSpPr>
          <p:cNvPr id="4" name="Text Placeholder 3">
            <a:extLst>
              <a:ext uri="{FF2B5EF4-FFF2-40B4-BE49-F238E27FC236}">
                <a16:creationId xmlns:a16="http://schemas.microsoft.com/office/drawing/2014/main" id="{6D416E7E-4C01-4087-BA70-E770A820644B}"/>
              </a:ext>
            </a:extLst>
          </p:cNvPr>
          <p:cNvSpPr txBox="1">
            <a:spLocks noGrp="1"/>
          </p:cNvSpPr>
          <p:nvPr>
            <p:ph type="body" idx="2"/>
          </p:nvPr>
        </p:nvSpPr>
        <p:spPr>
          <a:xfrm>
            <a:off x="1482727" y="3124203"/>
            <a:ext cx="5426159" cy="1828800"/>
          </a:xfrm>
        </p:spPr>
        <p:txBody>
          <a:bodyPr anchorCtr="1"/>
          <a:lstStyle>
            <a:lvl1pPr marL="0" indent="0" algn="ctr">
              <a:spcBef>
                <a:spcPts val="400"/>
              </a:spcBef>
              <a:buNone/>
              <a:defRPr sz="1800"/>
            </a:lvl1pPr>
          </a:lstStyle>
          <a:p>
            <a:pPr lvl="0"/>
            <a:r>
              <a:rPr lang="fr-FR"/>
              <a:t>Modifiez les styles du texte du masque</a:t>
            </a:r>
          </a:p>
        </p:txBody>
      </p:sp>
      <p:sp>
        <p:nvSpPr>
          <p:cNvPr id="5" name="Date Placeholder 4">
            <a:extLst>
              <a:ext uri="{FF2B5EF4-FFF2-40B4-BE49-F238E27FC236}">
                <a16:creationId xmlns:a16="http://schemas.microsoft.com/office/drawing/2014/main" id="{AC5CC7D0-BC5D-457D-8FD8-3455E1A6F1D5}"/>
              </a:ext>
            </a:extLst>
          </p:cNvPr>
          <p:cNvSpPr txBox="1">
            <a:spLocks noGrp="1"/>
          </p:cNvSpPr>
          <p:nvPr>
            <p:ph type="dt" sz="half" idx="7"/>
          </p:nvPr>
        </p:nvSpPr>
        <p:spPr/>
        <p:txBody>
          <a:bodyPr/>
          <a:lstStyle>
            <a:lvl1pPr>
              <a:defRPr/>
            </a:lvl1pPr>
          </a:lstStyle>
          <a:p>
            <a:pPr lvl="0"/>
            <a:fld id="{CEADDC66-EFEF-418B-A23C-470CB6C33CB0}" type="datetime1">
              <a:rPr lang="fr-FR"/>
              <a:pPr lvl="0"/>
              <a:t>17/11/2020</a:t>
            </a:fld>
            <a:endParaRPr lang="fr-FR"/>
          </a:p>
        </p:txBody>
      </p:sp>
      <p:sp>
        <p:nvSpPr>
          <p:cNvPr id="6" name="Footer Placeholder 5">
            <a:extLst>
              <a:ext uri="{FF2B5EF4-FFF2-40B4-BE49-F238E27FC236}">
                <a16:creationId xmlns:a16="http://schemas.microsoft.com/office/drawing/2014/main" id="{3A3BC310-4254-4CF8-9E08-B748C49C7A95}"/>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62B54BFA-4EC3-4AC0-A45D-CDC8AA3BC2ED}"/>
              </a:ext>
            </a:extLst>
          </p:cNvPr>
          <p:cNvSpPr txBox="1">
            <a:spLocks noGrp="1"/>
          </p:cNvSpPr>
          <p:nvPr>
            <p:ph type="sldNum" sz="quarter" idx="8"/>
          </p:nvPr>
        </p:nvSpPr>
        <p:spPr/>
        <p:txBody>
          <a:bodyPr/>
          <a:lstStyle>
            <a:lvl1pPr>
              <a:defRPr/>
            </a:lvl1pPr>
          </a:lstStyle>
          <a:p>
            <a:pPr lvl="0"/>
            <a:fld id="{F2DDF812-A6DD-40B4-A424-0AE8BC33989D}" type="slidenum">
              <a:t>‹N°›</a:t>
            </a:fld>
            <a:endParaRPr lang="fr-FR"/>
          </a:p>
        </p:txBody>
      </p:sp>
    </p:spTree>
    <p:extLst>
      <p:ext uri="{BB962C8B-B14F-4D97-AF65-F5344CB8AC3E}">
        <p14:creationId xmlns:p14="http://schemas.microsoft.com/office/powerpoint/2010/main" val="415202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stretch>
            <a:fillRect/>
          </a:stretch>
        </a:blip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A98878FF-FF52-4C4E-BC54-267F06CCFFF5}"/>
              </a:ext>
            </a:extLst>
          </p:cNvPr>
          <p:cNvGrpSpPr/>
          <p:nvPr/>
        </p:nvGrpSpPr>
        <p:grpSpPr>
          <a:xfrm>
            <a:off x="150811" y="0"/>
            <a:ext cx="2436812" cy="6858000"/>
            <a:chOff x="150811" y="0"/>
            <a:chExt cx="2436812" cy="6858000"/>
          </a:xfrm>
        </p:grpSpPr>
        <p:sp>
          <p:nvSpPr>
            <p:cNvPr id="3" name="Freeform 6">
              <a:extLst>
                <a:ext uri="{FF2B5EF4-FFF2-40B4-BE49-F238E27FC236}">
                  <a16:creationId xmlns:a16="http://schemas.microsoft.com/office/drawing/2014/main" id="{AD641609-0779-4864-A25B-DFB2FC06CFC0}"/>
                </a:ext>
              </a:extLst>
            </p:cNvPr>
            <p:cNvSpPr/>
            <p:nvPr/>
          </p:nvSpPr>
          <p:spPr>
            <a:xfrm>
              <a:off x="457200" y="0"/>
              <a:ext cx="1122361" cy="5329242"/>
            </a:xfrm>
            <a:custGeom>
              <a:avLst/>
              <a:gdLst>
                <a:gd name="f0" fmla="val w"/>
                <a:gd name="f1" fmla="val h"/>
                <a:gd name="f2" fmla="val 0"/>
                <a:gd name="f3" fmla="val 707"/>
                <a:gd name="f4" fmla="val 3357"/>
                <a:gd name="f5" fmla="val 3330"/>
                <a:gd name="f6" fmla="val 156"/>
                <a:gd name="f7" fmla="val 547"/>
                <a:gd name="f8" fmla="*/ f0 1 707"/>
                <a:gd name="f9" fmla="*/ f1 1 3357"/>
                <a:gd name="f10" fmla="+- f4 0 f2"/>
                <a:gd name="f11" fmla="+- f3 0 f2"/>
                <a:gd name="f12" fmla="*/ f11 1 707"/>
                <a:gd name="f13" fmla="*/ f10 1 3357"/>
                <a:gd name="f14" fmla="*/ 0 1 f12"/>
                <a:gd name="f15" fmla="*/ f3 1 f12"/>
                <a:gd name="f16" fmla="*/ 0 1 f13"/>
                <a:gd name="f17" fmla="*/ f4 1 f13"/>
                <a:gd name="f18" fmla="*/ f14 f8 1"/>
                <a:gd name="f19" fmla="*/ f15 f8 1"/>
                <a:gd name="f20" fmla="*/ f17 f9 1"/>
                <a:gd name="f21" fmla="*/ f16 f9 1"/>
              </a:gdLst>
              <a:ahLst/>
              <a:cxnLst>
                <a:cxn ang="3cd4">
                  <a:pos x="hc" y="t"/>
                </a:cxn>
                <a:cxn ang="0">
                  <a:pos x="r" y="vc"/>
                </a:cxn>
                <a:cxn ang="cd4">
                  <a:pos x="hc" y="b"/>
                </a:cxn>
                <a:cxn ang="cd2">
                  <a:pos x="l" y="vc"/>
                </a:cxn>
              </a:cxnLst>
              <a:rect l="f18" t="f21" r="f19" b="f20"/>
              <a:pathLst>
                <a:path w="707" h="3357">
                  <a:moveTo>
                    <a:pt x="f2" y="f5"/>
                  </a:moveTo>
                  <a:lnTo>
                    <a:pt x="f6" y="f4"/>
                  </a:lnTo>
                  <a:lnTo>
                    <a:pt x="f3" y="f2"/>
                  </a:lnTo>
                  <a:lnTo>
                    <a:pt x="f7" y="f2"/>
                  </a:lnTo>
                  <a:lnTo>
                    <a:pt x="f2" y="f5"/>
                  </a:lnTo>
                  <a:close/>
                </a:path>
              </a:pathLst>
            </a:custGeom>
            <a:solidFill>
              <a:srgbClr val="30ACEC"/>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4" name="Freeform 7">
              <a:extLst>
                <a:ext uri="{FF2B5EF4-FFF2-40B4-BE49-F238E27FC236}">
                  <a16:creationId xmlns:a16="http://schemas.microsoft.com/office/drawing/2014/main" id="{626E3087-69B6-498E-832E-FF96997BD29F}"/>
                </a:ext>
              </a:extLst>
            </p:cNvPr>
            <p:cNvSpPr/>
            <p:nvPr/>
          </p:nvSpPr>
          <p:spPr>
            <a:xfrm>
              <a:off x="150811" y="0"/>
              <a:ext cx="1117597" cy="5276846"/>
            </a:xfrm>
            <a:custGeom>
              <a:avLst/>
              <a:gdLst>
                <a:gd name="f0" fmla="val w"/>
                <a:gd name="f1" fmla="val h"/>
                <a:gd name="f2" fmla="val 0"/>
                <a:gd name="f3" fmla="val 704"/>
                <a:gd name="f4" fmla="val 3324"/>
                <a:gd name="f5" fmla="val 545"/>
                <a:gd name="f6" fmla="val 3300"/>
                <a:gd name="f7" fmla="val 157"/>
                <a:gd name="f8" fmla="*/ f0 1 704"/>
                <a:gd name="f9" fmla="*/ f1 1 3324"/>
                <a:gd name="f10" fmla="+- f4 0 f2"/>
                <a:gd name="f11" fmla="+- f3 0 f2"/>
                <a:gd name="f12" fmla="*/ f11 1 704"/>
                <a:gd name="f13" fmla="*/ f10 1 3324"/>
                <a:gd name="f14" fmla="*/ 0 1 f12"/>
                <a:gd name="f15" fmla="*/ f3 1 f12"/>
                <a:gd name="f16" fmla="*/ 0 1 f13"/>
                <a:gd name="f17" fmla="*/ f4 1 f13"/>
                <a:gd name="f18" fmla="*/ f14 f8 1"/>
                <a:gd name="f19" fmla="*/ f15 f8 1"/>
                <a:gd name="f20" fmla="*/ f17 f9 1"/>
                <a:gd name="f21" fmla="*/ f16 f9 1"/>
              </a:gdLst>
              <a:ahLst/>
              <a:cxnLst>
                <a:cxn ang="3cd4">
                  <a:pos x="hc" y="t"/>
                </a:cxn>
                <a:cxn ang="0">
                  <a:pos x="r" y="vc"/>
                </a:cxn>
                <a:cxn ang="cd4">
                  <a:pos x="hc" y="b"/>
                </a:cxn>
                <a:cxn ang="cd2">
                  <a:pos x="l" y="vc"/>
                </a:cxn>
              </a:cxnLst>
              <a:rect l="f18" t="f21" r="f19" b="f20"/>
              <a:pathLst>
                <a:path w="704" h="3324">
                  <a:moveTo>
                    <a:pt x="f3" y="f2"/>
                  </a:moveTo>
                  <a:lnTo>
                    <a:pt x="f5" y="f2"/>
                  </a:lnTo>
                  <a:lnTo>
                    <a:pt x="f2" y="f6"/>
                  </a:lnTo>
                  <a:lnTo>
                    <a:pt x="f7" y="f4"/>
                  </a:lnTo>
                  <a:lnTo>
                    <a:pt x="f3" y="f2"/>
                  </a:lnTo>
                  <a:close/>
                </a:path>
              </a:pathLst>
            </a:custGeom>
            <a:solidFill>
              <a:srgbClr val="5959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5" name="Freeform 8">
              <a:extLst>
                <a:ext uri="{FF2B5EF4-FFF2-40B4-BE49-F238E27FC236}">
                  <a16:creationId xmlns:a16="http://schemas.microsoft.com/office/drawing/2014/main" id="{2CEB2849-333E-464F-BA01-57B042BD807F}"/>
                </a:ext>
              </a:extLst>
            </p:cNvPr>
            <p:cNvSpPr/>
            <p:nvPr/>
          </p:nvSpPr>
          <p:spPr>
            <a:xfrm>
              <a:off x="150811" y="5238753"/>
              <a:ext cx="1228725" cy="1619246"/>
            </a:xfrm>
            <a:custGeom>
              <a:avLst/>
              <a:gdLst>
                <a:gd name="f0" fmla="val w"/>
                <a:gd name="f1" fmla="val h"/>
                <a:gd name="f2" fmla="val 0"/>
                <a:gd name="f3" fmla="val 774"/>
                <a:gd name="f4" fmla="val 1020"/>
                <a:gd name="f5" fmla="val 740"/>
                <a:gd name="f6" fmla="*/ f0 1 774"/>
                <a:gd name="f7" fmla="*/ f1 1 1020"/>
                <a:gd name="f8" fmla="+- f4 0 f2"/>
                <a:gd name="f9" fmla="+- f3 0 f2"/>
                <a:gd name="f10" fmla="*/ f9 1 774"/>
                <a:gd name="f11" fmla="*/ f8 1 1020"/>
                <a:gd name="f12" fmla="*/ 0 1 f10"/>
                <a:gd name="f13" fmla="*/ f3 1 f10"/>
                <a:gd name="f14" fmla="*/ 0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774" h="1020">
                  <a:moveTo>
                    <a:pt x="f2" y="f2"/>
                  </a:moveTo>
                  <a:lnTo>
                    <a:pt x="f5" y="f4"/>
                  </a:lnTo>
                  <a:lnTo>
                    <a:pt x="f3" y="f4"/>
                  </a:lnTo>
                  <a:lnTo>
                    <a:pt x="f2"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6" name="Freeform 9">
              <a:extLst>
                <a:ext uri="{FF2B5EF4-FFF2-40B4-BE49-F238E27FC236}">
                  <a16:creationId xmlns:a16="http://schemas.microsoft.com/office/drawing/2014/main" id="{E1DE3CDA-B7E9-40C9-89C5-DD778AC4FB73}"/>
                </a:ext>
              </a:extLst>
            </p:cNvPr>
            <p:cNvSpPr/>
            <p:nvPr/>
          </p:nvSpPr>
          <p:spPr>
            <a:xfrm>
              <a:off x="457200" y="5291139"/>
              <a:ext cx="1495428" cy="1566860"/>
            </a:xfrm>
            <a:custGeom>
              <a:avLst/>
              <a:gdLst>
                <a:gd name="f0" fmla="val w"/>
                <a:gd name="f1" fmla="val h"/>
                <a:gd name="f2" fmla="val 0"/>
                <a:gd name="f3" fmla="val 942"/>
                <a:gd name="f4" fmla="val 987"/>
                <a:gd name="f5" fmla="val 909"/>
                <a:gd name="f6" fmla="*/ f0 1 942"/>
                <a:gd name="f7" fmla="*/ f1 1 987"/>
                <a:gd name="f8" fmla="+- f4 0 f2"/>
                <a:gd name="f9" fmla="+- f3 0 f2"/>
                <a:gd name="f10" fmla="*/ f9 1 942"/>
                <a:gd name="f11" fmla="*/ f8 1 987"/>
                <a:gd name="f12" fmla="*/ 0 1 f10"/>
                <a:gd name="f13" fmla="*/ f3 1 f10"/>
                <a:gd name="f14" fmla="*/ 0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942" h="987">
                  <a:moveTo>
                    <a:pt x="f2" y="f2"/>
                  </a:moveTo>
                  <a:lnTo>
                    <a:pt x="f5" y="f4"/>
                  </a:lnTo>
                  <a:lnTo>
                    <a:pt x="f3" y="f4"/>
                  </a:lnTo>
                  <a:lnTo>
                    <a:pt x="f2" y="f2"/>
                  </a:lnTo>
                  <a:close/>
                </a:path>
              </a:pathLst>
            </a:custGeom>
            <a:solidFill>
              <a:srgbClr val="0C5A8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Freeform 10">
              <a:extLst>
                <a:ext uri="{FF2B5EF4-FFF2-40B4-BE49-F238E27FC236}">
                  <a16:creationId xmlns:a16="http://schemas.microsoft.com/office/drawing/2014/main" id="{41514F64-84FA-4491-BA21-B775F6B3757D}"/>
                </a:ext>
              </a:extLst>
            </p:cNvPr>
            <p:cNvSpPr/>
            <p:nvPr/>
          </p:nvSpPr>
          <p:spPr>
            <a:xfrm>
              <a:off x="457200" y="5286375"/>
              <a:ext cx="2130423" cy="1571625"/>
            </a:xfrm>
            <a:custGeom>
              <a:avLst/>
              <a:gdLst>
                <a:gd name="f0" fmla="val w"/>
                <a:gd name="f1" fmla="val h"/>
                <a:gd name="f2" fmla="val 0"/>
                <a:gd name="f3" fmla="val 1342"/>
                <a:gd name="f4" fmla="val 990"/>
                <a:gd name="f5" fmla="val 3"/>
                <a:gd name="f6" fmla="val 942"/>
                <a:gd name="f7" fmla="val 156"/>
                <a:gd name="f8" fmla="val 27"/>
                <a:gd name="f9" fmla="*/ f0 1 1342"/>
                <a:gd name="f10" fmla="*/ f1 1 990"/>
                <a:gd name="f11" fmla="+- f4 0 f2"/>
                <a:gd name="f12" fmla="+- f3 0 f2"/>
                <a:gd name="f13" fmla="*/ f12 1 1342"/>
                <a:gd name="f14" fmla="*/ f11 1 990"/>
                <a:gd name="f15" fmla="*/ 0 1 f13"/>
                <a:gd name="f16" fmla="*/ f3 1 f13"/>
                <a:gd name="f17" fmla="*/ 0 1 f14"/>
                <a:gd name="f18" fmla="*/ f4 1 f14"/>
                <a:gd name="f19" fmla="*/ f15 f9 1"/>
                <a:gd name="f20" fmla="*/ f16 f9 1"/>
                <a:gd name="f21" fmla="*/ f18 f10 1"/>
                <a:gd name="f22" fmla="*/ f17 f10 1"/>
              </a:gdLst>
              <a:ahLst/>
              <a:cxnLst>
                <a:cxn ang="3cd4">
                  <a:pos x="hc" y="t"/>
                </a:cxn>
                <a:cxn ang="0">
                  <a:pos x="r" y="vc"/>
                </a:cxn>
                <a:cxn ang="cd4">
                  <a:pos x="hc" y="b"/>
                </a:cxn>
                <a:cxn ang="cd2">
                  <a:pos x="l" y="vc"/>
                </a:cxn>
              </a:cxnLst>
              <a:rect l="f19" t="f22" r="f20" b="f21"/>
              <a:pathLst>
                <a:path w="1342" h="990">
                  <a:moveTo>
                    <a:pt x="f2" y="f5"/>
                  </a:moveTo>
                  <a:lnTo>
                    <a:pt x="f6" y="f4"/>
                  </a:lnTo>
                  <a:lnTo>
                    <a:pt x="f3" y="f4"/>
                  </a:lnTo>
                  <a:lnTo>
                    <a:pt x="f7" y="f8"/>
                  </a:lnTo>
                  <a:lnTo>
                    <a:pt x="f2" y="f2"/>
                  </a:lnTo>
                  <a:lnTo>
                    <a:pt x="f2" y="f5"/>
                  </a:lnTo>
                  <a:close/>
                </a:path>
              </a:pathLst>
            </a:custGeom>
            <a:solidFill>
              <a:srgbClr val="1287C3"/>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Freeform 11">
              <a:extLst>
                <a:ext uri="{FF2B5EF4-FFF2-40B4-BE49-F238E27FC236}">
                  <a16:creationId xmlns:a16="http://schemas.microsoft.com/office/drawing/2014/main" id="{3552D8E7-1494-4EA6-A231-6F4BF298AD9C}"/>
                </a:ext>
              </a:extLst>
            </p:cNvPr>
            <p:cNvSpPr/>
            <p:nvPr/>
          </p:nvSpPr>
          <p:spPr>
            <a:xfrm>
              <a:off x="150811" y="5238753"/>
              <a:ext cx="1695453" cy="1619246"/>
            </a:xfrm>
            <a:custGeom>
              <a:avLst/>
              <a:gdLst>
                <a:gd name="f0" fmla="val w"/>
                <a:gd name="f1" fmla="val h"/>
                <a:gd name="f2" fmla="val 0"/>
                <a:gd name="f3" fmla="val 1068"/>
                <a:gd name="f4" fmla="val 1020"/>
                <a:gd name="f5" fmla="val 184"/>
                <a:gd name="f6" fmla="val 60"/>
                <a:gd name="f7" fmla="val 154"/>
                <a:gd name="f8" fmla="val 27"/>
                <a:gd name="f9" fmla="val 157"/>
                <a:gd name="f10" fmla="val 24"/>
                <a:gd name="f11" fmla="val 774"/>
                <a:gd name="f12" fmla="*/ f0 1 1068"/>
                <a:gd name="f13" fmla="*/ f1 1 1020"/>
                <a:gd name="f14" fmla="+- f4 0 f2"/>
                <a:gd name="f15" fmla="+- f3 0 f2"/>
                <a:gd name="f16" fmla="*/ f15 1 1068"/>
                <a:gd name="f17" fmla="*/ f14 1 1020"/>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1068" h="1020">
                  <a:moveTo>
                    <a:pt x="f3" y="f4"/>
                  </a:moveTo>
                  <a:lnTo>
                    <a:pt x="f5" y="f6"/>
                  </a:lnTo>
                  <a:lnTo>
                    <a:pt x="f7" y="f8"/>
                  </a:lnTo>
                  <a:lnTo>
                    <a:pt x="f9" y="f8"/>
                  </a:lnTo>
                  <a:lnTo>
                    <a:pt x="f9" y="f10"/>
                  </a:lnTo>
                  <a:lnTo>
                    <a:pt x="f7" y="f10"/>
                  </a:lnTo>
                  <a:lnTo>
                    <a:pt x="f2" y="f2"/>
                  </a:lnTo>
                  <a:lnTo>
                    <a:pt x="f2" y="f2"/>
                  </a:lnTo>
                  <a:lnTo>
                    <a:pt x="f11" y="f4"/>
                  </a:lnTo>
                  <a:lnTo>
                    <a:pt x="f3" y="f4"/>
                  </a:lnTo>
                  <a:close/>
                </a:path>
              </a:pathLst>
            </a:custGeom>
            <a:solidFill>
              <a:srgbClr val="40404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9" name="Title Placeholder 1">
            <a:extLst>
              <a:ext uri="{FF2B5EF4-FFF2-40B4-BE49-F238E27FC236}">
                <a16:creationId xmlns:a16="http://schemas.microsoft.com/office/drawing/2014/main" id="{33AAA512-F4FE-4583-AEAE-8B30BB18B64A}"/>
              </a:ext>
            </a:extLst>
          </p:cNvPr>
          <p:cNvSpPr txBox="1">
            <a:spLocks noGrp="1"/>
          </p:cNvSpPr>
          <p:nvPr>
            <p:ph type="title"/>
          </p:nvPr>
        </p:nvSpPr>
        <p:spPr>
          <a:xfrm>
            <a:off x="1484308" y="685800"/>
            <a:ext cx="10018715" cy="1752603"/>
          </a:xfrm>
          <a:prstGeom prst="rect">
            <a:avLst/>
          </a:prstGeom>
          <a:noFill/>
          <a:ln>
            <a:noFill/>
          </a:ln>
        </p:spPr>
        <p:txBody>
          <a:bodyPr vert="horz" wrap="square" lIns="91440" tIns="45720" rIns="91440" bIns="45720" anchor="ctr" anchorCtr="1" compatLnSpc="1">
            <a:normAutofit/>
          </a:bodyPr>
          <a:lstStyle/>
          <a:p>
            <a:pPr lvl="0"/>
            <a:r>
              <a:rPr lang="fr-FR"/>
              <a:t>Modifiez le style du titre</a:t>
            </a:r>
            <a:endParaRPr lang="en-US"/>
          </a:p>
        </p:txBody>
      </p:sp>
      <p:sp>
        <p:nvSpPr>
          <p:cNvPr id="10" name="Text Placeholder 2">
            <a:extLst>
              <a:ext uri="{FF2B5EF4-FFF2-40B4-BE49-F238E27FC236}">
                <a16:creationId xmlns:a16="http://schemas.microsoft.com/office/drawing/2014/main" id="{A69E8D43-3EF0-4FBF-BDF2-9D6EBE9F1D49}"/>
              </a:ext>
            </a:extLst>
          </p:cNvPr>
          <p:cNvSpPr txBox="1">
            <a:spLocks noGrp="1"/>
          </p:cNvSpPr>
          <p:nvPr>
            <p:ph type="body" idx="1"/>
          </p:nvPr>
        </p:nvSpPr>
        <p:spPr>
          <a:xfrm>
            <a:off x="1484308" y="2667003"/>
            <a:ext cx="10018715" cy="3124203"/>
          </a:xfrm>
          <a:prstGeom prst="rect">
            <a:avLst/>
          </a:prstGeom>
          <a:noFill/>
          <a:ln>
            <a:noFill/>
          </a:ln>
        </p:spPr>
        <p:txBody>
          <a:bodyPr vert="horz" wrap="square" lIns="91440" tIns="45720" rIns="91440" bIns="45720" anchor="ctr" anchorCtr="0" compatLnSpc="1">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Date Placeholder 3">
            <a:extLst>
              <a:ext uri="{FF2B5EF4-FFF2-40B4-BE49-F238E27FC236}">
                <a16:creationId xmlns:a16="http://schemas.microsoft.com/office/drawing/2014/main" id="{5118FFC7-7F7D-49C3-8C41-8C49888806A0}"/>
              </a:ext>
            </a:extLst>
          </p:cNvPr>
          <p:cNvSpPr txBox="1">
            <a:spLocks noGrp="1"/>
          </p:cNvSpPr>
          <p:nvPr>
            <p:ph type="dt" sz="half" idx="2"/>
          </p:nvPr>
        </p:nvSpPr>
        <p:spPr>
          <a:xfrm>
            <a:off x="9732654" y="5883277"/>
            <a:ext cx="11430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000" b="0" i="0" u="none" strike="noStrike" kern="1200" cap="none" spc="0" baseline="0">
                <a:solidFill>
                  <a:srgbClr val="000000"/>
                </a:solidFill>
                <a:uFillTx/>
                <a:latin typeface="Corbel"/>
              </a:defRPr>
            </a:lvl1pPr>
          </a:lstStyle>
          <a:p>
            <a:pPr lvl="0"/>
            <a:fld id="{2923050B-7A6B-40F9-8FCB-0373E58B3DF3}" type="datetime1">
              <a:rPr lang="fr-FR"/>
              <a:pPr lvl="0"/>
              <a:t>17/11/2020</a:t>
            </a:fld>
            <a:endParaRPr lang="fr-FR"/>
          </a:p>
        </p:txBody>
      </p:sp>
      <p:sp>
        <p:nvSpPr>
          <p:cNvPr id="12" name="Footer Placeholder 4">
            <a:extLst>
              <a:ext uri="{FF2B5EF4-FFF2-40B4-BE49-F238E27FC236}">
                <a16:creationId xmlns:a16="http://schemas.microsoft.com/office/drawing/2014/main" id="{1B472477-AE8C-4307-9C7E-C44E7F62A6A2}"/>
              </a:ext>
            </a:extLst>
          </p:cNvPr>
          <p:cNvSpPr txBox="1">
            <a:spLocks noGrp="1"/>
          </p:cNvSpPr>
          <p:nvPr>
            <p:ph type="ftr" sz="quarter" idx="3"/>
          </p:nvPr>
        </p:nvSpPr>
        <p:spPr>
          <a:xfrm>
            <a:off x="2572280" y="5883277"/>
            <a:ext cx="708417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000" b="0" i="0" u="none" strike="noStrike" kern="1200" cap="none" spc="0" baseline="0">
                <a:solidFill>
                  <a:srgbClr val="000000"/>
                </a:solidFill>
                <a:uFillTx/>
                <a:latin typeface="Corbel"/>
              </a:defRPr>
            </a:lvl1pPr>
          </a:lstStyle>
          <a:p>
            <a:pPr lvl="0"/>
            <a:endParaRPr lang="fr-FR"/>
          </a:p>
        </p:txBody>
      </p:sp>
      <p:sp>
        <p:nvSpPr>
          <p:cNvPr id="13" name="Slide Number Placeholder 5">
            <a:extLst>
              <a:ext uri="{FF2B5EF4-FFF2-40B4-BE49-F238E27FC236}">
                <a16:creationId xmlns:a16="http://schemas.microsoft.com/office/drawing/2014/main" id="{44761B12-E5A2-4AF6-B2D6-4F332A7BD3A6}"/>
              </a:ext>
            </a:extLst>
          </p:cNvPr>
          <p:cNvSpPr txBox="1">
            <a:spLocks noGrp="1"/>
          </p:cNvSpPr>
          <p:nvPr>
            <p:ph type="sldNum" sz="quarter" idx="4"/>
          </p:nvPr>
        </p:nvSpPr>
        <p:spPr>
          <a:xfrm>
            <a:off x="10951860" y="5883277"/>
            <a:ext cx="551163"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000" b="0" i="0" u="none" strike="noStrike" kern="1200" cap="none" spc="0" baseline="0">
                <a:solidFill>
                  <a:srgbClr val="000000"/>
                </a:solidFill>
                <a:uFillTx/>
                <a:latin typeface="Corbel"/>
              </a:defRPr>
            </a:lvl1pPr>
          </a:lstStyle>
          <a:p>
            <a:pPr lvl="0"/>
            <a:fld id="{D3136CC8-FCBC-47FC-A1EE-151E3228705A}"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marL="0" marR="0" lvl="0" indent="0" algn="ctr" defTabSz="457200" rtl="0" fontAlgn="auto" hangingPunct="1">
        <a:lnSpc>
          <a:spcPct val="100000"/>
        </a:lnSpc>
        <a:spcBef>
          <a:spcPts val="0"/>
        </a:spcBef>
        <a:spcAft>
          <a:spcPts val="0"/>
        </a:spcAft>
        <a:buNone/>
        <a:tabLst/>
        <a:defRPr lang="fr-FR" sz="4000" b="0" i="0" u="none" strike="noStrike" kern="1200" cap="none" spc="0" baseline="0">
          <a:solidFill>
            <a:srgbClr val="000000"/>
          </a:solidFill>
          <a:uFillTx/>
          <a:latin typeface="Corbel"/>
        </a:defRPr>
      </a:lvl1pPr>
    </p:titleStyle>
    <p:bodyStyle>
      <a:lvl1pPr marL="285750" marR="0" lvl="0" indent="-285750" algn="l" defTabSz="457200" rtl="0" fontAlgn="auto" hangingPunct="1">
        <a:lnSpc>
          <a:spcPct val="100000"/>
        </a:lnSpc>
        <a:spcBef>
          <a:spcPts val="600"/>
        </a:spcBef>
        <a:spcAft>
          <a:spcPts val="600"/>
        </a:spcAft>
        <a:buClr>
          <a:srgbClr val="1287C3"/>
        </a:buClr>
        <a:buSzPct val="145000"/>
        <a:buFont typeface="Arial"/>
        <a:buChar char="•"/>
        <a:tabLst/>
        <a:defRPr lang="fr-FR" sz="2400" b="0" i="0" u="none" strike="noStrike" kern="1200" cap="none" spc="0" baseline="0">
          <a:solidFill>
            <a:srgbClr val="000000"/>
          </a:solidFill>
          <a:uFillTx/>
          <a:latin typeface="Corbel"/>
        </a:defRPr>
      </a:lvl1pPr>
      <a:lvl2pPr marL="742950" marR="0" lvl="1" indent="-285750" algn="l" defTabSz="457200" rtl="0" fontAlgn="auto" hangingPunct="1">
        <a:lnSpc>
          <a:spcPct val="100000"/>
        </a:lnSpc>
        <a:spcBef>
          <a:spcPts val="500"/>
        </a:spcBef>
        <a:spcAft>
          <a:spcPts val="600"/>
        </a:spcAft>
        <a:buClr>
          <a:srgbClr val="1287C3"/>
        </a:buClr>
        <a:buSzPct val="145000"/>
        <a:buFont typeface="Arial"/>
        <a:buChar char="•"/>
        <a:tabLst/>
        <a:defRPr lang="fr-FR" sz="2000" b="0" i="0" u="none" strike="noStrike" kern="1200" cap="none" spc="0" baseline="0">
          <a:solidFill>
            <a:srgbClr val="000000"/>
          </a:solidFill>
          <a:uFillTx/>
          <a:latin typeface="Corbel"/>
        </a:defRPr>
      </a:lvl2pPr>
      <a:lvl3pPr marL="1200150" marR="0" lvl="2" indent="-285750" algn="l" defTabSz="457200" rtl="0" fontAlgn="auto" hangingPunct="1">
        <a:lnSpc>
          <a:spcPct val="100000"/>
        </a:lnSpc>
        <a:spcBef>
          <a:spcPts val="400"/>
        </a:spcBef>
        <a:spcAft>
          <a:spcPts val="600"/>
        </a:spcAft>
        <a:buClr>
          <a:srgbClr val="1287C3"/>
        </a:buClr>
        <a:buSzPct val="145000"/>
        <a:buFont typeface="Arial"/>
        <a:buChar char="•"/>
        <a:tabLst/>
        <a:defRPr lang="fr-FR" sz="1800" b="0" i="0" u="none" strike="noStrike" kern="1200" cap="none" spc="0" baseline="0">
          <a:solidFill>
            <a:srgbClr val="000000"/>
          </a:solidFill>
          <a:uFillTx/>
          <a:latin typeface="Corbel"/>
        </a:defRPr>
      </a:lvl3pPr>
      <a:lvl4pPr marL="1543050" marR="0" lvl="3" indent="-171450" algn="l" defTabSz="457200" rtl="0" fontAlgn="auto" hangingPunct="1">
        <a:lnSpc>
          <a:spcPct val="100000"/>
        </a:lnSpc>
        <a:spcBef>
          <a:spcPts val="400"/>
        </a:spcBef>
        <a:spcAft>
          <a:spcPts val="600"/>
        </a:spcAft>
        <a:buClr>
          <a:srgbClr val="1287C3"/>
        </a:buClr>
        <a:buSzPct val="145000"/>
        <a:buFont typeface="Arial"/>
        <a:buChar char="•"/>
        <a:tabLst/>
        <a:defRPr lang="fr-FR" sz="1600" b="0" i="0" u="none" strike="noStrike" kern="1200" cap="none" spc="0" baseline="0">
          <a:solidFill>
            <a:srgbClr val="000000"/>
          </a:solidFill>
          <a:uFillTx/>
          <a:latin typeface="Corbel"/>
        </a:defRPr>
      </a:lvl4pPr>
      <a:lvl5pPr marL="2000250" marR="0" lvl="4" indent="-171450" algn="l" defTabSz="457200" rtl="0" fontAlgn="auto" hangingPunct="1">
        <a:lnSpc>
          <a:spcPct val="100000"/>
        </a:lnSpc>
        <a:spcBef>
          <a:spcPts val="300"/>
        </a:spcBef>
        <a:spcAft>
          <a:spcPts val="600"/>
        </a:spcAft>
        <a:buClr>
          <a:srgbClr val="1287C3"/>
        </a:buClr>
        <a:buSzPct val="145000"/>
        <a:buFont typeface="Arial"/>
        <a:buChar char="•"/>
        <a:tabLst/>
        <a:defRPr lang="fr-FR" sz="1400" b="0" i="0" u="none" strike="noStrike" kern="1200" cap="none" spc="0" baseline="0">
          <a:solidFill>
            <a:srgbClr val="000000"/>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reseaurcaidakar@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CAC81-9FF6-49EE-B447-463721DC7C96}"/>
              </a:ext>
            </a:extLst>
          </p:cNvPr>
          <p:cNvSpPr txBox="1">
            <a:spLocks noGrp="1"/>
          </p:cNvSpPr>
          <p:nvPr>
            <p:ph type="ctrTitle"/>
          </p:nvPr>
        </p:nvSpPr>
        <p:spPr>
          <a:xfrm>
            <a:off x="3321676" y="3162068"/>
            <a:ext cx="8574621" cy="2616198"/>
          </a:xfrm>
        </p:spPr>
        <p:txBody>
          <a:bodyPr>
            <a:noAutofit/>
          </a:bodyPr>
          <a:lstStyle/>
          <a:p>
            <a:pPr lvl="0"/>
            <a:r>
              <a:rPr lang="fr-FR" sz="4000" u="sng">
                <a:effectLst>
                  <a:outerShdw dist="38096" dir="2700000">
                    <a:srgbClr val="000000"/>
                  </a:outerShdw>
                </a:effectLst>
                <a:latin typeface="Times New Roman" pitchFamily="18"/>
                <a:cs typeface="Times New Roman" pitchFamily="18"/>
              </a:rPr>
              <a:t>RESENTATION DU RESEAU DES RESPONSABLES DE CELLULES D’APPUI A L’INSERTION</a:t>
            </a:r>
          </a:p>
        </p:txBody>
      </p:sp>
      <p:sp>
        <p:nvSpPr>
          <p:cNvPr id="3" name="Sous-titre 2">
            <a:extLst>
              <a:ext uri="{FF2B5EF4-FFF2-40B4-BE49-F238E27FC236}">
                <a16:creationId xmlns:a16="http://schemas.microsoft.com/office/drawing/2014/main" id="{CCFFA7A4-4493-4C09-B202-13F31F87D820}"/>
              </a:ext>
            </a:extLst>
          </p:cNvPr>
          <p:cNvSpPr txBox="1">
            <a:spLocks noGrp="1"/>
          </p:cNvSpPr>
          <p:nvPr>
            <p:ph type="subTitle" idx="1"/>
          </p:nvPr>
        </p:nvSpPr>
        <p:spPr>
          <a:xfrm>
            <a:off x="2752298" y="6093726"/>
            <a:ext cx="9144000" cy="1143000"/>
          </a:xfrm>
        </p:spPr>
        <p:txBody>
          <a:bodyPr/>
          <a:lstStyle/>
          <a:p>
            <a:pPr lvl="0"/>
            <a:r>
              <a:rPr lang="fr-FR" b="1">
                <a:solidFill>
                  <a:srgbClr val="0070C0"/>
                </a:solidFill>
              </a:rPr>
              <a:t>DE LA REGION DE DAKAR</a:t>
            </a:r>
          </a:p>
        </p:txBody>
      </p:sp>
      <p:pic>
        <p:nvPicPr>
          <p:cNvPr id="4" name="Image 4">
            <a:extLst>
              <a:ext uri="{FF2B5EF4-FFF2-40B4-BE49-F238E27FC236}">
                <a16:creationId xmlns:a16="http://schemas.microsoft.com/office/drawing/2014/main" id="{B885BCBA-106C-436D-94B8-BC05DCF1E4DB}"/>
              </a:ext>
            </a:extLst>
          </p:cNvPr>
          <p:cNvPicPr>
            <a:picLocks noChangeAspect="1"/>
          </p:cNvPicPr>
          <p:nvPr/>
        </p:nvPicPr>
        <p:blipFill>
          <a:blip r:embed="rId2"/>
          <a:stretch>
            <a:fillRect/>
          </a:stretch>
        </p:blipFill>
        <p:spPr>
          <a:xfrm>
            <a:off x="4763063" y="625065"/>
            <a:ext cx="3248168" cy="2761405"/>
          </a:xfrm>
          <a:prstGeom prst="rect">
            <a:avLst/>
          </a:prstGeom>
          <a:noFill/>
          <a:ln w="57150" cap="rnd">
            <a:solidFill>
              <a:srgbClr val="83CDF4"/>
            </a:solidFill>
            <a:prstDash val="solid"/>
            <a:miter/>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p:stCondLst>
                                            <p:cond delay="0"/>
                                          </p:stCondLst>
                                        </p:cTn>
                                        <p:tgtEl>
                                          <p:spTgt spid="2"/>
                                        </p:tgtEl>
                                        <p:attrNameLst>
                                          <p:attrName>ppt_y</p:attrName>
                                        </p:attrNameLst>
                                      </p:cBhvr>
                                      <p:tavLst>
                                        <p:tav tm="0" fmla="#ppt_y-sin(pi*$)/3">
                                          <p:val>
                                            <p:strVal val="0,5"/>
                                          </p:val>
                                        </p:tav>
                                        <p:tav tm="100000">
                                          <p:val>
                                            <p:strVal val="1"/>
                                          </p:val>
                                        </p:tav>
                                      </p:tavLst>
                                    </p:anim>
                                    <p:anim calcmode="lin" valueType="num">
                                      <p:cBhvr>
                                        <p:cTn id="15" dur="664">
                                          <p:stCondLst>
                                            <p:cond delay="664"/>
                                          </p:stCondLst>
                                        </p:cTn>
                                        <p:tgtEl>
                                          <p:spTgt spid="2"/>
                                        </p:tgtEl>
                                        <p:attrNameLst>
                                          <p:attrName>ppt_y</p:attrName>
                                        </p:attrNameLst>
                                      </p:cBhvr>
                                      <p:tavLst>
                                        <p:tav tm="0" fmla="#ppt_y-sin(pi*$)/9">
                                          <p:val>
                                            <p:strVal val="0"/>
                                          </p:val>
                                        </p:tav>
                                        <p:tav tm="100000">
                                          <p:val>
                                            <p:strVal val="1"/>
                                          </p:val>
                                        </p:tav>
                                      </p:tavLst>
                                    </p:anim>
                                    <p:anim calcmode="lin" valueType="num">
                                      <p:cBhvr>
                                        <p:cTn id="16" dur="332">
                                          <p:stCondLst>
                                            <p:cond delay="1324"/>
                                          </p:stCondLst>
                                        </p:cTn>
                                        <p:tgtEl>
                                          <p:spTgt spid="2"/>
                                        </p:tgtEl>
                                        <p:attrNameLst>
                                          <p:attrName>ppt_y</p:attrName>
                                        </p:attrNameLst>
                                      </p:cBhvr>
                                      <p:tavLst>
                                        <p:tav tm="0" fmla="#ppt_y-sin(pi*$)/27">
                                          <p:val>
                                            <p:strVal val="0"/>
                                          </p:val>
                                        </p:tav>
                                        <p:tav tm="100000">
                                          <p:val>
                                            <p:strVal val="1"/>
                                          </p:val>
                                        </p:tav>
                                      </p:tavLst>
                                    </p:anim>
                                    <p:anim calcmode="lin" valueType="num">
                                      <p:cBhvr>
                                        <p:cTn id="17" dur="164">
                                          <p:stCondLst>
                                            <p:cond delay="1656"/>
                                          </p:stCondLst>
                                        </p:cTn>
                                        <p:tgtEl>
                                          <p:spTgt spid="2"/>
                                        </p:tgtEl>
                                        <p:attrNameLst>
                                          <p:attrName>ppt_y</p:attrName>
                                        </p:attrNameLst>
                                      </p:cBhvr>
                                      <p:tavLst>
                                        <p:tav tm="0" fmla="#ppt_y-sin(pi*$)/81">
                                          <p:val>
                                            <p:strVal val="0"/>
                                          </p:val>
                                        </p:tav>
                                        <p:tav tm="100000">
                                          <p:val>
                                            <p:strVal val="1"/>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A94E6A-AC8E-4E1F-8EBD-8D312D5A5E86}"/>
              </a:ext>
            </a:extLst>
          </p:cNvPr>
          <p:cNvSpPr txBox="1">
            <a:spLocks noGrp="1"/>
          </p:cNvSpPr>
          <p:nvPr>
            <p:ph type="title"/>
          </p:nvPr>
        </p:nvSpPr>
        <p:spPr>
          <a:xfrm>
            <a:off x="1484308" y="685800"/>
            <a:ext cx="10018715" cy="1057275"/>
          </a:xfrm>
        </p:spPr>
        <p:txBody>
          <a:bodyPr anchorCtr="0"/>
          <a:lstStyle/>
          <a:p>
            <a:pPr lvl="0" algn="l"/>
            <a:r>
              <a:rPr lang="fr-FR" b="1">
                <a:effectLst>
                  <a:outerShdw dist="38096" dir="2700000">
                    <a:srgbClr val="000000"/>
                  </a:outerShdw>
                </a:effectLst>
                <a:latin typeface="Times New Roman" pitchFamily="18"/>
                <a:cs typeface="Times New Roman" pitchFamily="18"/>
              </a:rPr>
              <a:t>DOMAINES D’ACTIVITES DU RESEAU</a:t>
            </a:r>
          </a:p>
        </p:txBody>
      </p:sp>
      <p:sp>
        <p:nvSpPr>
          <p:cNvPr id="3" name="Espace réservé du contenu 2">
            <a:extLst>
              <a:ext uri="{FF2B5EF4-FFF2-40B4-BE49-F238E27FC236}">
                <a16:creationId xmlns:a16="http://schemas.microsoft.com/office/drawing/2014/main" id="{0D480BE6-B420-466D-9A95-56B6C42DCEC7}"/>
              </a:ext>
            </a:extLst>
          </p:cNvPr>
          <p:cNvSpPr txBox="1">
            <a:spLocks noGrp="1"/>
          </p:cNvSpPr>
          <p:nvPr>
            <p:ph idx="1"/>
          </p:nvPr>
        </p:nvSpPr>
        <p:spPr>
          <a:xfrm>
            <a:off x="1484308" y="1857374"/>
            <a:ext cx="10018715" cy="4886325"/>
          </a:xfrm>
        </p:spPr>
        <p:txBody>
          <a:bodyPr/>
          <a:lstStyle/>
          <a:p>
            <a:pPr lvl="0">
              <a:lnSpc>
                <a:spcPct val="130000"/>
              </a:lnSpc>
              <a:spcBef>
                <a:spcPts val="500"/>
              </a:spcBef>
              <a:buFont typeface="Courier New" pitchFamily="49"/>
              <a:buChar char="o"/>
            </a:pPr>
            <a:r>
              <a:rPr lang="fr-FR" sz="2000">
                <a:latin typeface="Times New Roman" pitchFamily="18"/>
                <a:cs typeface="Times New Roman" pitchFamily="18"/>
              </a:rPr>
              <a:t>Aider les apprenants des établissements de formation professionnelle, à se préparer à intégrer le secteur économique au sortir de leur formation ;</a:t>
            </a:r>
          </a:p>
          <a:p>
            <a:pPr lvl="0">
              <a:lnSpc>
                <a:spcPct val="130000"/>
              </a:lnSpc>
              <a:spcBef>
                <a:spcPts val="500"/>
              </a:spcBef>
              <a:buFont typeface="Courier New" pitchFamily="49"/>
              <a:buChar char="o"/>
            </a:pPr>
            <a:r>
              <a:rPr lang="fr-FR" sz="2000">
                <a:latin typeface="Times New Roman" pitchFamily="18"/>
                <a:cs typeface="Times New Roman" pitchFamily="18"/>
              </a:rPr>
              <a:t>Aider les sortants desdits établissements de formation à accéder à l’emploi salarié ou à l’auto emploi ;</a:t>
            </a:r>
          </a:p>
          <a:p>
            <a:pPr lvl="0">
              <a:lnSpc>
                <a:spcPct val="130000"/>
              </a:lnSpc>
              <a:spcBef>
                <a:spcPts val="500"/>
              </a:spcBef>
              <a:buFont typeface="Courier New" pitchFamily="49"/>
              <a:buChar char="o"/>
            </a:pPr>
            <a:r>
              <a:rPr lang="fr-FR" sz="2000">
                <a:latin typeface="Times New Roman" pitchFamily="18"/>
                <a:cs typeface="Times New Roman" pitchFamily="18"/>
              </a:rPr>
              <a:t>Mettre en place des activités de partage au seins des Cellules d’appui à l’insertion, membre du réseau ;</a:t>
            </a:r>
          </a:p>
          <a:p>
            <a:pPr lvl="0">
              <a:lnSpc>
                <a:spcPct val="130000"/>
              </a:lnSpc>
              <a:spcBef>
                <a:spcPts val="500"/>
              </a:spcBef>
              <a:buFont typeface="Courier New" pitchFamily="49"/>
              <a:buChar char="o"/>
            </a:pPr>
            <a:r>
              <a:rPr lang="fr-FR" sz="2000">
                <a:latin typeface="Times New Roman" pitchFamily="18"/>
                <a:cs typeface="Times New Roman" pitchFamily="18"/>
              </a:rPr>
              <a:t>Contribuer à l’amélioration de l’offre de formation professionnelle par sa mise en adéquation avec les besoins du secteur productif ;</a:t>
            </a:r>
          </a:p>
          <a:p>
            <a:pPr lvl="0">
              <a:lnSpc>
                <a:spcPct val="130000"/>
              </a:lnSpc>
              <a:spcBef>
                <a:spcPts val="500"/>
              </a:spcBef>
              <a:buFont typeface="Courier New" pitchFamily="49"/>
              <a:buChar char="o"/>
            </a:pPr>
            <a:r>
              <a:rPr lang="fr-FR" sz="2000">
                <a:latin typeface="Times New Roman" pitchFamily="18"/>
                <a:cs typeface="Times New Roman" pitchFamily="18"/>
              </a:rPr>
              <a:t>Contribuer activement à la mise en place et au fonctionnement des plateformes de gestion de l’insertion aux niveaux régional et national.</a:t>
            </a:r>
          </a:p>
        </p:txBody>
      </p:sp>
      <p:pic>
        <p:nvPicPr>
          <p:cNvPr id="4" name="Image 3">
            <a:extLst>
              <a:ext uri="{FF2B5EF4-FFF2-40B4-BE49-F238E27FC236}">
                <a16:creationId xmlns:a16="http://schemas.microsoft.com/office/drawing/2014/main" id="{1064E48C-C49A-474E-B7A9-0DC4F843662F}"/>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A47518-0583-44E8-8972-AAD38A9CE3BF}"/>
              </a:ext>
            </a:extLst>
          </p:cNvPr>
          <p:cNvSpPr txBox="1">
            <a:spLocks noGrp="1"/>
          </p:cNvSpPr>
          <p:nvPr>
            <p:ph type="title"/>
          </p:nvPr>
        </p:nvSpPr>
        <p:spPr>
          <a:xfrm>
            <a:off x="1484308" y="685800"/>
            <a:ext cx="10018715" cy="1419221"/>
          </a:xfrm>
        </p:spPr>
        <p:txBody>
          <a:bodyPr/>
          <a:lstStyle/>
          <a:p>
            <a:pPr lvl="0"/>
            <a:r>
              <a:rPr lang="fr-FR" b="1" u="sng">
                <a:effectLst>
                  <a:outerShdw dist="38096" dir="2700000">
                    <a:srgbClr val="000000"/>
                  </a:outerShdw>
                </a:effectLst>
                <a:latin typeface="Times New Roman" pitchFamily="18"/>
                <a:ea typeface="Tahoma" pitchFamily="34"/>
                <a:cs typeface="Times New Roman" pitchFamily="18"/>
              </a:rPr>
              <a:t>MOYENS HUMAINS DU RESEAU</a:t>
            </a:r>
          </a:p>
        </p:txBody>
      </p:sp>
      <p:sp>
        <p:nvSpPr>
          <p:cNvPr id="3" name="Espace réservé du contenu 2">
            <a:extLst>
              <a:ext uri="{FF2B5EF4-FFF2-40B4-BE49-F238E27FC236}">
                <a16:creationId xmlns:a16="http://schemas.microsoft.com/office/drawing/2014/main" id="{C007CAA1-DAF9-4481-BE04-022DBBB60D08}"/>
              </a:ext>
            </a:extLst>
          </p:cNvPr>
          <p:cNvSpPr txBox="1">
            <a:spLocks noGrp="1"/>
          </p:cNvSpPr>
          <p:nvPr>
            <p:ph idx="1"/>
          </p:nvPr>
        </p:nvSpPr>
        <p:spPr>
          <a:xfrm>
            <a:off x="1484308" y="2667003"/>
            <a:ext cx="10018715" cy="3667128"/>
          </a:xfrm>
        </p:spPr>
        <p:txBody>
          <a:bodyPr/>
          <a:lstStyle/>
          <a:p>
            <a:pPr lvl="0">
              <a:lnSpc>
                <a:spcPct val="150000"/>
              </a:lnSpc>
              <a:spcBef>
                <a:spcPts val="800"/>
              </a:spcBef>
              <a:buFont typeface="Wingdings" pitchFamily="2"/>
              <a:buChar char="Ø"/>
            </a:pPr>
            <a:r>
              <a:rPr lang="fr-FR" sz="2200">
                <a:latin typeface="Times New Roman" pitchFamily="18"/>
                <a:cs typeface="Times New Roman" pitchFamily="18"/>
              </a:rPr>
              <a:t> Le réseau des Cellules d’appui à l’Insertion compte actuellement plus de  cent cinquante membres parmi lesquels on dénombre des Responsables de Cellule d’Appui à l’Insertion des EFPET,  des agents du MEFPA, des Chefs d’entreprise, des ingénieurs et techniciens de disciplines diverses (emploi, économie, sociologie, agronomie, droit, animation du développement, ...). </a:t>
            </a:r>
          </a:p>
          <a:p>
            <a:pPr lvl="0"/>
            <a:endParaRPr lang="fr-FR"/>
          </a:p>
        </p:txBody>
      </p:sp>
      <p:pic>
        <p:nvPicPr>
          <p:cNvPr id="4" name="Image 3">
            <a:extLst>
              <a:ext uri="{FF2B5EF4-FFF2-40B4-BE49-F238E27FC236}">
                <a16:creationId xmlns:a16="http://schemas.microsoft.com/office/drawing/2014/main" id="{817BE0D2-E213-4899-810E-24A0EF0DB5C9}"/>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Motion origin="layout" path="M -0.46736 0.92887  C -0.37517 0.88508  -0.02552 0.75279  0.0908 0.66613  C  0.20747 0.57948  0.21649 0.50394  0.23177 0.40825  C 0.24705 0.31256  0.22118 0.15964   0.18264 0.09152  C 0.1441 0.02341  0.03802 0.0  0.0 0.0  ">
                                      <p:cBhvr>
                                        <p:cTn id="7" dur="1000" decel="50000" fill="hold">
                                          <p:stCondLst>
                                            <p:cond delay="0"/>
                                          </p:stCondLst>
                                        </p:cTn>
                                        <p:tgtEl>
                                          <p:spTgt spid="2"/>
                                        </p:tgtEl>
                                        <p:attrNameLst>
                                          <p:attrName>ppt_x</p:attrName>
                                        </p:attrNameLst>
                                      </p:cBhvr>
                                    </p:animMotion>
                                    <p:animEffect transition="in" filter="fade">
                                      <p:cBhvr>
                                        <p:cTn id="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4B4685-EE40-4FDA-9834-B6725D4D45C7}"/>
              </a:ext>
            </a:extLst>
          </p:cNvPr>
          <p:cNvSpPr txBox="1">
            <a:spLocks noGrp="1"/>
          </p:cNvSpPr>
          <p:nvPr>
            <p:ph type="title"/>
          </p:nvPr>
        </p:nvSpPr>
        <p:spPr>
          <a:xfrm>
            <a:off x="1484308" y="685800"/>
            <a:ext cx="10018715" cy="1162046"/>
          </a:xfrm>
        </p:spPr>
        <p:txBody>
          <a:bodyPr anchorCtr="0"/>
          <a:lstStyle/>
          <a:p>
            <a:pPr lvl="0" algn="l"/>
            <a:r>
              <a:rPr lang="fr-FR" b="1" u="sng">
                <a:effectLst>
                  <a:outerShdw dist="38096" dir="2700000">
                    <a:srgbClr val="000000"/>
                  </a:outerShdw>
                </a:effectLst>
                <a:latin typeface="Times New Roman" pitchFamily="18"/>
                <a:cs typeface="Times New Roman" pitchFamily="18"/>
              </a:rPr>
              <a:t>MOYENS HUMAINS DU RESEAU </a:t>
            </a:r>
            <a:r>
              <a:rPr lang="fr-FR" b="1">
                <a:solidFill>
                  <a:srgbClr val="30ACEC"/>
                </a:solidFill>
                <a:effectLst>
                  <a:outerShdw dist="38096" dir="2700000">
                    <a:srgbClr val="000000"/>
                  </a:outerShdw>
                </a:effectLst>
                <a:latin typeface="Times New Roman" pitchFamily="18"/>
                <a:cs typeface="Times New Roman" pitchFamily="18"/>
              </a:rPr>
              <a:t>(suite)</a:t>
            </a:r>
          </a:p>
        </p:txBody>
      </p:sp>
      <p:sp>
        <p:nvSpPr>
          <p:cNvPr id="3" name="Espace réservé du contenu 2">
            <a:extLst>
              <a:ext uri="{FF2B5EF4-FFF2-40B4-BE49-F238E27FC236}">
                <a16:creationId xmlns:a16="http://schemas.microsoft.com/office/drawing/2014/main" id="{6E9FB3F5-00DC-4618-9F42-48600228F012}"/>
              </a:ext>
            </a:extLst>
          </p:cNvPr>
          <p:cNvSpPr txBox="1">
            <a:spLocks noGrp="1"/>
          </p:cNvSpPr>
          <p:nvPr>
            <p:ph idx="1"/>
          </p:nvPr>
        </p:nvSpPr>
        <p:spPr>
          <a:xfrm>
            <a:off x="1484308" y="2057400"/>
            <a:ext cx="10018715" cy="4391021"/>
          </a:xfrm>
        </p:spPr>
        <p:txBody>
          <a:bodyPr/>
          <a:lstStyle/>
          <a:p>
            <a:pPr lvl="0">
              <a:lnSpc>
                <a:spcPct val="150000"/>
              </a:lnSpc>
              <a:spcBef>
                <a:spcPts val="700"/>
              </a:spcBef>
            </a:pPr>
            <a:r>
              <a:rPr lang="fr-FR" sz="2200">
                <a:latin typeface="Times New Roman" pitchFamily="18"/>
                <a:cs typeface="Times New Roman" pitchFamily="18"/>
              </a:rPr>
              <a:t>Plusieurs de ces membres ont une importante expérience associative et dans le domaine du développement </a:t>
            </a:r>
          </a:p>
          <a:p>
            <a:pPr lvl="0">
              <a:lnSpc>
                <a:spcPct val="150000"/>
              </a:lnSpc>
              <a:spcBef>
                <a:spcPts val="700"/>
              </a:spcBef>
            </a:pPr>
            <a:r>
              <a:rPr lang="fr-FR" sz="2200">
                <a:latin typeface="Times New Roman" pitchFamily="18"/>
                <a:cs typeface="Times New Roman" pitchFamily="18"/>
              </a:rPr>
              <a:t>Le réseau compte également parmi son potentiel humain des personnes - ressources, au niveau local mais aussi à l'échelle nationale et internationale qui participent ponctuellement aux programmes et activités initiés par le réseau et d’autres structures de même objectifs.</a:t>
            </a:r>
          </a:p>
          <a:p>
            <a:pPr lvl="0"/>
            <a:endParaRPr lang="fr-FR"/>
          </a:p>
        </p:txBody>
      </p:sp>
      <p:pic>
        <p:nvPicPr>
          <p:cNvPr id="4" name="Image 3">
            <a:extLst>
              <a:ext uri="{FF2B5EF4-FFF2-40B4-BE49-F238E27FC236}">
                <a16:creationId xmlns:a16="http://schemas.microsoft.com/office/drawing/2014/main" id="{9E254414-F93C-471A-AC8F-85EA6B9DD477}"/>
              </a:ext>
            </a:extLst>
          </p:cNvPr>
          <p:cNvPicPr>
            <a:picLocks noChangeAspect="1"/>
          </p:cNvPicPr>
          <p:nvPr/>
        </p:nvPicPr>
        <p:blipFill>
          <a:blip r:embed="rId2"/>
          <a:stretch>
            <a:fillRect/>
          </a:stretch>
        </p:blipFill>
        <p:spPr>
          <a:xfrm>
            <a:off x="10918210" y="56628"/>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0"/>
                                          </p:val>
                                        </p:tav>
                                        <p:tav tm="100000">
                                          <p:val>
                                            <p:strVal val="#ppt_w"/>
                                          </p:val>
                                        </p:tav>
                                      </p:tavLst>
                                    </p:anim>
                                    <p:anim calcmode="lin" valueType="num">
                                      <p:cBhvr>
                                        <p:cTn id="8" dur="1000" fill="hold"/>
                                        <p:tgtEl>
                                          <p:spTgt spid="4"/>
                                        </p:tgtEl>
                                        <p:attrNameLst>
                                          <p:attrName>ppt_h</p:attrName>
                                        </p:attrNameLst>
                                      </p:cBhvr>
                                      <p:tavLst>
                                        <p:tav tm="0">
                                          <p:val>
                                            <p:strVal val="0"/>
                                          </p:val>
                                        </p:tav>
                                        <p:tav tm="100000">
                                          <p:val>
                                            <p:strVal val="#ppt_h"/>
                                          </p:val>
                                        </p:tav>
                                      </p:tavLst>
                                    </p:anim>
                                    <p:anim calcmode="lin" valueType="num">
                                      <p:cBhvr>
                                        <p:cTn id="9" dur="1000" fill="hold"/>
                                        <p:tgtEl>
                                          <p:spTgt spid="4"/>
                                        </p:tgtEl>
                                        <p:attrNameLst>
                                          <p:attrName>r</p:attrName>
                                        </p:attrNameLst>
                                      </p:cBhvr>
                                      <p:tavLst>
                                        <p:tav tm="0">
                                          <p:val>
                                            <p:strVal val="90"/>
                                          </p:val>
                                        </p:tav>
                                        <p:tav tm="100000">
                                          <p:val>
                                            <p:str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BD871A-BC2B-4F0A-B898-A7059CF64487}"/>
              </a:ext>
            </a:extLst>
          </p:cNvPr>
          <p:cNvSpPr txBox="1">
            <a:spLocks noGrp="1"/>
          </p:cNvSpPr>
          <p:nvPr>
            <p:ph type="title"/>
          </p:nvPr>
        </p:nvSpPr>
        <p:spPr/>
        <p:txBody>
          <a:bodyPr/>
          <a:lstStyle/>
          <a:p>
            <a:pPr lvl="0"/>
            <a:r>
              <a:rPr lang="fr-FR" b="1" u="sng" spc="600">
                <a:effectLst>
                  <a:outerShdw dist="38096" dir="2700000">
                    <a:srgbClr val="000000"/>
                  </a:outerShdw>
                </a:effectLst>
                <a:latin typeface="Times New Roman" pitchFamily="18"/>
                <a:cs typeface="Times New Roman" pitchFamily="18"/>
              </a:rPr>
              <a:t>PARTENAIRES DU RESEAU</a:t>
            </a:r>
          </a:p>
        </p:txBody>
      </p:sp>
      <p:sp>
        <p:nvSpPr>
          <p:cNvPr id="3" name="Espace réservé du contenu 2">
            <a:extLst>
              <a:ext uri="{FF2B5EF4-FFF2-40B4-BE49-F238E27FC236}">
                <a16:creationId xmlns:a16="http://schemas.microsoft.com/office/drawing/2014/main" id="{882D0E77-3304-4AF3-9EC9-2A621DC3D3B8}"/>
              </a:ext>
            </a:extLst>
          </p:cNvPr>
          <p:cNvSpPr txBox="1">
            <a:spLocks noGrp="1"/>
          </p:cNvSpPr>
          <p:nvPr>
            <p:ph idx="1"/>
          </p:nvPr>
        </p:nvSpPr>
        <p:spPr>
          <a:xfrm>
            <a:off x="1484308" y="2352678"/>
            <a:ext cx="10498427" cy="3952878"/>
          </a:xfrm>
        </p:spPr>
        <p:txBody>
          <a:bodyPr/>
          <a:lstStyle/>
          <a:p>
            <a:pPr marL="0" lvl="0" indent="0" algn="ctr">
              <a:lnSpc>
                <a:spcPct val="80000"/>
              </a:lnSpc>
              <a:spcBef>
                <a:spcPts val="700"/>
              </a:spcBef>
              <a:buNone/>
            </a:pPr>
            <a:r>
              <a:rPr lang="fr-FR" sz="3200" u="dbl">
                <a:solidFill>
                  <a:srgbClr val="0070C0"/>
                </a:solidFill>
                <a:latin typeface="Times New Roman" pitchFamily="18"/>
                <a:cs typeface="Times New Roman" pitchFamily="18"/>
              </a:rPr>
              <a:t>Les partenaires actuels sont : </a:t>
            </a:r>
          </a:p>
          <a:p>
            <a:pPr lvl="0">
              <a:lnSpc>
                <a:spcPct val="80000"/>
              </a:lnSpc>
              <a:spcBef>
                <a:spcPts val="700"/>
              </a:spcBef>
              <a:buFont typeface="Wingdings" pitchFamily="2"/>
              <a:buChar char="v"/>
            </a:pPr>
            <a:r>
              <a:rPr lang="fr-FR" sz="2200">
                <a:latin typeface="Times New Roman" pitchFamily="18"/>
                <a:cs typeface="Times New Roman" pitchFamily="18"/>
              </a:rPr>
              <a:t>DFPT</a:t>
            </a:r>
          </a:p>
          <a:p>
            <a:pPr lvl="0">
              <a:lnSpc>
                <a:spcPct val="80000"/>
              </a:lnSpc>
              <a:spcBef>
                <a:spcPts val="700"/>
              </a:spcBef>
              <a:buFont typeface="Wingdings" pitchFamily="2"/>
              <a:buChar char="v"/>
            </a:pPr>
            <a:r>
              <a:rPr lang="fr-FR" sz="2200">
                <a:latin typeface="Times New Roman" pitchFamily="18"/>
                <a:cs typeface="Times New Roman" pitchFamily="18"/>
              </a:rPr>
              <a:t>SNOP</a:t>
            </a:r>
          </a:p>
          <a:p>
            <a:pPr lvl="0">
              <a:lnSpc>
                <a:spcPct val="80000"/>
              </a:lnSpc>
              <a:spcBef>
                <a:spcPts val="700"/>
              </a:spcBef>
              <a:buFont typeface="Wingdings" pitchFamily="2"/>
              <a:buChar char="v"/>
            </a:pPr>
            <a:r>
              <a:rPr lang="fr-FR" sz="2200">
                <a:latin typeface="Times New Roman" pitchFamily="18"/>
                <a:cs typeface="Times New Roman" pitchFamily="18"/>
              </a:rPr>
              <a:t>IFEF (Institut de la Francophonie pour l’Education et la Formation)</a:t>
            </a:r>
          </a:p>
          <a:p>
            <a:pPr lvl="0">
              <a:lnSpc>
                <a:spcPct val="80000"/>
              </a:lnSpc>
              <a:spcBef>
                <a:spcPts val="700"/>
              </a:spcBef>
              <a:buFont typeface="Wingdings" pitchFamily="2"/>
              <a:buChar char="v"/>
            </a:pPr>
            <a:r>
              <a:rPr lang="fr-FR" sz="2200">
                <a:latin typeface="Times New Roman" pitchFamily="18"/>
                <a:cs typeface="Times New Roman" pitchFamily="18"/>
              </a:rPr>
              <a:t>Direction de l’Emploi</a:t>
            </a:r>
          </a:p>
          <a:p>
            <a:pPr lvl="0">
              <a:lnSpc>
                <a:spcPct val="80000"/>
              </a:lnSpc>
              <a:spcBef>
                <a:spcPts val="700"/>
              </a:spcBef>
              <a:buFont typeface="Wingdings" pitchFamily="2"/>
              <a:buChar char="v"/>
            </a:pPr>
            <a:r>
              <a:rPr lang="fr-FR" sz="2200">
                <a:latin typeface="Times New Roman" pitchFamily="18"/>
                <a:cs typeface="Times New Roman" pitchFamily="18"/>
              </a:rPr>
              <a:t>ESP-EPE</a:t>
            </a:r>
          </a:p>
          <a:p>
            <a:pPr lvl="0">
              <a:lnSpc>
                <a:spcPct val="80000"/>
              </a:lnSpc>
              <a:spcBef>
                <a:spcPts val="700"/>
              </a:spcBef>
              <a:buFont typeface="Wingdings" pitchFamily="2"/>
              <a:buChar char="v"/>
            </a:pPr>
            <a:r>
              <a:rPr lang="fr-SN" sz="2200">
                <a:latin typeface="Times New Roman" pitchFamily="18"/>
                <a:cs typeface="Times New Roman" pitchFamily="18"/>
              </a:rPr>
              <a:t>SENAC SA ( EFFAGE)</a:t>
            </a:r>
            <a:endParaRPr lang="fr-FR" sz="2200">
              <a:latin typeface="Times New Roman" pitchFamily="18"/>
              <a:cs typeface="Times New Roman" pitchFamily="18"/>
            </a:endParaRPr>
          </a:p>
        </p:txBody>
      </p:sp>
      <p:pic>
        <p:nvPicPr>
          <p:cNvPr id="4" name="Image 3">
            <a:extLst>
              <a:ext uri="{FF2B5EF4-FFF2-40B4-BE49-F238E27FC236}">
                <a16:creationId xmlns:a16="http://schemas.microsoft.com/office/drawing/2014/main" id="{4ADDEE18-C090-4747-9A80-60F3D49D6382}"/>
              </a:ext>
            </a:extLst>
          </p:cNvPr>
          <p:cNvPicPr>
            <a:picLocks noChangeAspect="1"/>
          </p:cNvPicPr>
          <p:nvPr/>
        </p:nvPicPr>
        <p:blipFill>
          <a:blip r:embed="rId2"/>
          <a:stretch>
            <a:fillRect/>
          </a:stretch>
        </p:blipFill>
        <p:spPr>
          <a:xfrm>
            <a:off x="10866126"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0"/>
                                          </p:val>
                                        </p:tav>
                                        <p:tav tm="100000">
                                          <p:val>
                                            <p:strVal val="#ppt_w"/>
                                          </p:val>
                                        </p:tav>
                                      </p:tavLst>
                                    </p:anim>
                                    <p:anim calcmode="lin" valueType="num">
                                      <p:cBhvr>
                                        <p:cTn id="8" dur="1000" fill="hold"/>
                                        <p:tgtEl>
                                          <p:spTgt spid="4"/>
                                        </p:tgtEl>
                                        <p:attrNameLst>
                                          <p:attrName>ppt_h</p:attrName>
                                        </p:attrNameLst>
                                      </p:cBhvr>
                                      <p:tavLst>
                                        <p:tav tm="0">
                                          <p:val>
                                            <p:strVal val="0"/>
                                          </p:val>
                                        </p:tav>
                                        <p:tav tm="100000">
                                          <p:val>
                                            <p:strVal val="#ppt_h"/>
                                          </p:val>
                                        </p:tav>
                                      </p:tavLst>
                                    </p:anim>
                                    <p:anim calcmode="lin" valueType="num">
                                      <p:cBhvr>
                                        <p:cTn id="9" dur="1000" fill="hold"/>
                                        <p:tgtEl>
                                          <p:spTgt spid="4"/>
                                        </p:tgtEl>
                                        <p:attrNameLst>
                                          <p:attrName>r</p:attrName>
                                        </p:attrNameLst>
                                      </p:cBhvr>
                                      <p:tavLst>
                                        <p:tav tm="0">
                                          <p:val>
                                            <p:strVal val="90"/>
                                          </p:val>
                                        </p:tav>
                                        <p:tav tm="100000">
                                          <p:val>
                                            <p:str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strVal val="0"/>
                                          </p:val>
                                        </p:tav>
                                        <p:tav tm="100000">
                                          <p:val>
                                            <p:strVal val="#ppt_w"/>
                                          </p:val>
                                        </p:tav>
                                      </p:tavLst>
                                    </p:anim>
                                    <p:anim calcmode="lin" valueType="num">
                                      <p:cBhvr>
                                        <p:cTn id="16" dur="1000" fill="hold"/>
                                        <p:tgtEl>
                                          <p:spTgt spid="2"/>
                                        </p:tgtEl>
                                        <p:attrNameLst>
                                          <p:attrName>ppt_h</p:attrName>
                                        </p:attrNameLst>
                                      </p:cBhvr>
                                      <p:tavLst>
                                        <p:tav tm="0">
                                          <p:val>
                                            <p:strVal val="0"/>
                                          </p:val>
                                        </p:tav>
                                        <p:tav tm="100000">
                                          <p:val>
                                            <p:strVal val="#ppt_h"/>
                                          </p:val>
                                        </p:tav>
                                      </p:tavLst>
                                    </p:anim>
                                    <p:anim calcmode="lin" valueType="num">
                                      <p:cBhvr>
                                        <p:cTn id="17" dur="1000" fill="hold"/>
                                        <p:tgtEl>
                                          <p:spTgt spid="2"/>
                                        </p:tgtEl>
                                        <p:attrNameLst>
                                          <p:attrName>r</p:attrName>
                                        </p:attrNameLst>
                                      </p:cBhvr>
                                      <p:tavLst>
                                        <p:tav tm="0">
                                          <p:val>
                                            <p:strVal val="90"/>
                                          </p:val>
                                        </p:tav>
                                        <p:tav tm="100000">
                                          <p:val>
                                            <p:str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grpId="1"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anim calcmode="lin" valueType="num">
                                      <p:cBhvr>
                                        <p:cTn id="24" dur="2000" fill="hold"/>
                                        <p:tgtEl>
                                          <p:spTgt spid="2"/>
                                        </p:tgtEl>
                                        <p:attrNameLst>
                                          <p:attrName>ppt_w</p:attrName>
                                        </p:attrNameLst>
                                      </p:cBhvr>
                                      <p:tavLst>
                                        <p:tav tm="0" fmla="#ppt_w*sin(2.5*pi*$)">
                                          <p:val>
                                            <p:strVal val="0"/>
                                          </p:val>
                                        </p:tav>
                                        <p:tav tm="100000">
                                          <p:val>
                                            <p:strVal val="1"/>
                                          </p:val>
                                        </p:tav>
                                      </p:tavLst>
                                    </p:anim>
                                    <p:anim calcmode="lin" valueType="num">
                                      <p:cBhvr>
                                        <p:cTn id="25"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500" fill="hold"/>
                                        <p:tgtEl>
                                          <p:spTgt spid="3">
                                            <p:txEl>
                                              <p:pRg st="0" end="0"/>
                                            </p:txEl>
                                          </p:spTgt>
                                        </p:tgtEl>
                                        <p:attrNameLst>
                                          <p:attrName>ppt_w</p:attrName>
                                        </p:attrNameLst>
                                      </p:cBhvr>
                                      <p:tavLst>
                                        <p:tav tm="0">
                                          <p:val>
                                            <p:strVal val="0"/>
                                          </p:val>
                                        </p:tav>
                                        <p:tav tm="100000">
                                          <p:val>
                                            <p:strVal val="#ppt_w"/>
                                          </p:val>
                                        </p:tav>
                                      </p:tavLst>
                                    </p:anim>
                                    <p:anim calcmode="lin" valueType="num">
                                      <p:cBhvr>
                                        <p:cTn id="31" dur="500" fill="hold"/>
                                        <p:tgtEl>
                                          <p:spTgt spid="3">
                                            <p:txEl>
                                              <p:pRg st="0" end="0"/>
                                            </p:txEl>
                                          </p:spTgt>
                                        </p:tgtEl>
                                        <p:attrNameLst>
                                          <p:attrName>ppt_h</p:attrName>
                                        </p:attrNameLst>
                                      </p:cBhvr>
                                      <p:tavLst>
                                        <p:tav tm="0">
                                          <p:val>
                                            <p:strVal val="0"/>
                                          </p:val>
                                        </p:tav>
                                        <p:tav tm="100000">
                                          <p:val>
                                            <p:strVal val="#ppt_h"/>
                                          </p:val>
                                        </p:tav>
                                      </p:tavLst>
                                    </p:anim>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BB73FB-6201-4D9B-9171-D8322337DE75}"/>
              </a:ext>
            </a:extLst>
          </p:cNvPr>
          <p:cNvSpPr txBox="1">
            <a:spLocks noGrp="1"/>
          </p:cNvSpPr>
          <p:nvPr>
            <p:ph type="title"/>
          </p:nvPr>
        </p:nvSpPr>
        <p:spPr>
          <a:xfrm>
            <a:off x="1484308" y="685800"/>
            <a:ext cx="10018715" cy="962021"/>
          </a:xfrm>
        </p:spPr>
        <p:txBody>
          <a:bodyPr/>
          <a:lstStyle/>
          <a:p>
            <a:pPr lvl="0"/>
            <a:r>
              <a:rPr lang="fr-FR" b="1" u="sng" spc="600">
                <a:effectLst>
                  <a:outerShdw dist="38096" dir="2700000">
                    <a:srgbClr val="000000"/>
                  </a:outerShdw>
                </a:effectLst>
                <a:latin typeface="Times New Roman" pitchFamily="18"/>
                <a:cs typeface="Times New Roman" pitchFamily="18"/>
              </a:rPr>
              <a:t>PERSPECTIVES</a:t>
            </a:r>
          </a:p>
        </p:txBody>
      </p:sp>
      <p:sp>
        <p:nvSpPr>
          <p:cNvPr id="3" name="Espace réservé du contenu 2">
            <a:extLst>
              <a:ext uri="{FF2B5EF4-FFF2-40B4-BE49-F238E27FC236}">
                <a16:creationId xmlns:a16="http://schemas.microsoft.com/office/drawing/2014/main" id="{36099B3D-B3A3-4A40-BF24-872E53512D3B}"/>
              </a:ext>
            </a:extLst>
          </p:cNvPr>
          <p:cNvSpPr txBox="1">
            <a:spLocks noGrp="1"/>
          </p:cNvSpPr>
          <p:nvPr>
            <p:ph idx="1"/>
          </p:nvPr>
        </p:nvSpPr>
        <p:spPr>
          <a:xfrm>
            <a:off x="1757266" y="2043610"/>
            <a:ext cx="10018715" cy="4561914"/>
          </a:xfrm>
        </p:spPr>
        <p:txBody>
          <a:bodyPr/>
          <a:lstStyle/>
          <a:p>
            <a:pPr marL="0" lvl="0" indent="0">
              <a:lnSpc>
                <a:spcPct val="150000"/>
              </a:lnSpc>
              <a:spcBef>
                <a:spcPts val="700"/>
              </a:spcBef>
              <a:buNone/>
            </a:pPr>
            <a:r>
              <a:rPr lang="fr-FR" sz="2200">
                <a:latin typeface="Times New Roman" pitchFamily="18"/>
                <a:cs typeface="Times New Roman" pitchFamily="18"/>
              </a:rPr>
              <a:t>Dans un dynamisme d’amélioration du domaine de l’insertion des jeunes au Sénégal, le Réseau des RCAI de  Dakar tend à : </a:t>
            </a:r>
          </a:p>
          <a:p>
            <a:pPr marL="514350" lvl="0" indent="-514350">
              <a:lnSpc>
                <a:spcPct val="150000"/>
              </a:lnSpc>
              <a:spcBef>
                <a:spcPts val="700"/>
              </a:spcBef>
              <a:buFont typeface="Corbel"/>
              <a:buAutoNum type="arabicPeriod"/>
            </a:pPr>
            <a:r>
              <a:rPr lang="fr-FR" sz="2200">
                <a:latin typeface="Times New Roman" pitchFamily="18"/>
                <a:cs typeface="Times New Roman" pitchFamily="18"/>
              </a:rPr>
              <a:t>Atteindre une dimension globale en érigeant un réseau national (prenant en compte tous les établissements de formation professionnelle et technique du pays) .</a:t>
            </a:r>
          </a:p>
          <a:p>
            <a:pPr marL="514350" lvl="0" indent="-514350">
              <a:lnSpc>
                <a:spcPct val="150000"/>
              </a:lnSpc>
              <a:spcBef>
                <a:spcPts val="700"/>
              </a:spcBef>
              <a:buFont typeface="Corbel"/>
              <a:buAutoNum type="arabicPeriod"/>
            </a:pPr>
            <a:r>
              <a:rPr lang="fr-FR" sz="2200">
                <a:latin typeface="Times New Roman" pitchFamily="18"/>
                <a:cs typeface="Times New Roman" pitchFamily="18"/>
              </a:rPr>
              <a:t>Collaborer avec tous les acteurs du pays intervenant sur l’insertion des jeunes au Sénégal.</a:t>
            </a:r>
          </a:p>
          <a:p>
            <a:pPr marL="514350" lvl="0" indent="-514350">
              <a:lnSpc>
                <a:spcPct val="150000"/>
              </a:lnSpc>
              <a:spcBef>
                <a:spcPts val="700"/>
              </a:spcBef>
              <a:buFont typeface="Corbel"/>
              <a:buAutoNum type="arabicPeriod"/>
            </a:pPr>
            <a:r>
              <a:rPr lang="fr-FR" sz="2200">
                <a:latin typeface="Times New Roman" pitchFamily="18"/>
                <a:cs typeface="Times New Roman" pitchFamily="18"/>
              </a:rPr>
              <a:t>Poser des actes forts sur la lutte contre l’émigration </a:t>
            </a:r>
            <a:r>
              <a:rPr lang="fr-FR" sz="2800"/>
              <a:t>clandestine.</a:t>
            </a:r>
          </a:p>
        </p:txBody>
      </p:sp>
      <p:pic>
        <p:nvPicPr>
          <p:cNvPr id="4" name="Image 3">
            <a:extLst>
              <a:ext uri="{FF2B5EF4-FFF2-40B4-BE49-F238E27FC236}">
                <a16:creationId xmlns:a16="http://schemas.microsoft.com/office/drawing/2014/main" id="{4D495F73-AF4D-4479-82DD-24439C79B546}"/>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0"/>
                                          </p:val>
                                        </p:tav>
                                        <p:tav tm="100000">
                                          <p:val>
                                            <p:strVal val="#ppt_w"/>
                                          </p:val>
                                        </p:tav>
                                      </p:tavLst>
                                    </p:anim>
                                    <p:anim calcmode="lin" valueType="num">
                                      <p:cBhvr>
                                        <p:cTn id="8" dur="1000" fill="hold"/>
                                        <p:tgtEl>
                                          <p:spTgt spid="4"/>
                                        </p:tgtEl>
                                        <p:attrNameLst>
                                          <p:attrName>ppt_h</p:attrName>
                                        </p:attrNameLst>
                                      </p:cBhvr>
                                      <p:tavLst>
                                        <p:tav tm="0">
                                          <p:val>
                                            <p:strVal val="0"/>
                                          </p:val>
                                        </p:tav>
                                        <p:tav tm="100000">
                                          <p:val>
                                            <p:strVal val="#ppt_h"/>
                                          </p:val>
                                        </p:tav>
                                      </p:tavLst>
                                    </p:anim>
                                    <p:anim calcmode="lin" valueType="num">
                                      <p:cBhvr>
                                        <p:cTn id="9" dur="1000" fill="hold"/>
                                        <p:tgtEl>
                                          <p:spTgt spid="4"/>
                                        </p:tgtEl>
                                        <p:attrNameLst>
                                          <p:attrName>r</p:attrName>
                                        </p:attrNameLst>
                                      </p:cBhvr>
                                      <p:tavLst>
                                        <p:tav tm="0">
                                          <p:val>
                                            <p:strVal val="90"/>
                                          </p:val>
                                        </p:tav>
                                        <p:tav tm="100000">
                                          <p:val>
                                            <p:str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7C404-8510-4C8B-B135-17DDCE30CE69}"/>
              </a:ext>
            </a:extLst>
          </p:cNvPr>
          <p:cNvSpPr txBox="1">
            <a:spLocks noGrp="1"/>
          </p:cNvSpPr>
          <p:nvPr>
            <p:ph type="title"/>
          </p:nvPr>
        </p:nvSpPr>
        <p:spPr>
          <a:xfrm>
            <a:off x="1484308" y="685800"/>
            <a:ext cx="10018715" cy="1162046"/>
          </a:xfrm>
        </p:spPr>
        <p:txBody>
          <a:bodyPr/>
          <a:lstStyle/>
          <a:p>
            <a:pPr lvl="0"/>
            <a:r>
              <a:rPr lang="fr-FR" b="1" u="sng" spc="600">
                <a:effectLst>
                  <a:outerShdw dist="38096" dir="2700000">
                    <a:srgbClr val="000000"/>
                  </a:outerShdw>
                </a:effectLst>
                <a:latin typeface="Times New Roman" pitchFamily="18"/>
                <a:cs typeface="Times New Roman" pitchFamily="18"/>
              </a:rPr>
              <a:t>PERSPECTIVES</a:t>
            </a:r>
            <a:r>
              <a:rPr lang="fr-FR" b="1" spc="600">
                <a:solidFill>
                  <a:srgbClr val="30ACEC"/>
                </a:solidFill>
                <a:effectLst>
                  <a:outerShdw dist="38096" dir="2700000">
                    <a:srgbClr val="000000"/>
                  </a:outerShdw>
                </a:effectLst>
                <a:latin typeface="Times New Roman" pitchFamily="18"/>
                <a:cs typeface="Times New Roman" pitchFamily="18"/>
              </a:rPr>
              <a:t>(suite)</a:t>
            </a:r>
          </a:p>
        </p:txBody>
      </p:sp>
      <p:sp>
        <p:nvSpPr>
          <p:cNvPr id="3" name="Espace réservé du contenu 2">
            <a:extLst>
              <a:ext uri="{FF2B5EF4-FFF2-40B4-BE49-F238E27FC236}">
                <a16:creationId xmlns:a16="http://schemas.microsoft.com/office/drawing/2014/main" id="{147DEF72-7811-4E05-9699-17B98B9C7FF2}"/>
              </a:ext>
            </a:extLst>
          </p:cNvPr>
          <p:cNvSpPr txBox="1">
            <a:spLocks noGrp="1"/>
          </p:cNvSpPr>
          <p:nvPr>
            <p:ph idx="1"/>
          </p:nvPr>
        </p:nvSpPr>
        <p:spPr>
          <a:xfrm>
            <a:off x="1296536" y="2101757"/>
            <a:ext cx="10843384" cy="4489539"/>
          </a:xfrm>
        </p:spPr>
        <p:txBody>
          <a:bodyPr/>
          <a:lstStyle/>
          <a:p>
            <a:pPr lvl="0">
              <a:lnSpc>
                <a:spcPct val="150000"/>
              </a:lnSpc>
              <a:spcBef>
                <a:spcPts val="700"/>
              </a:spcBef>
            </a:pPr>
            <a:r>
              <a:rPr lang="fr-FR" sz="2200">
                <a:latin typeface="Times New Roman" pitchFamily="18"/>
                <a:cs typeface="Times New Roman" pitchFamily="18"/>
              </a:rPr>
              <a:t>Participer à l’émergence des nouveaux corps de métiers porteurs de développement dans notre pays (tels que les métiers du gaz et du pétrole…….) .</a:t>
            </a:r>
          </a:p>
          <a:p>
            <a:pPr lvl="0">
              <a:lnSpc>
                <a:spcPct val="150000"/>
              </a:lnSpc>
              <a:spcBef>
                <a:spcPts val="700"/>
              </a:spcBef>
            </a:pPr>
            <a:r>
              <a:rPr lang="fr-FR" sz="2200">
                <a:latin typeface="Times New Roman" pitchFamily="18"/>
                <a:cs typeface="Times New Roman" pitchFamily="18"/>
              </a:rPr>
              <a:t>Participer à l’orientation et la formation des talibés pour une orientation vers l’insertion .</a:t>
            </a:r>
          </a:p>
          <a:p>
            <a:pPr lvl="0">
              <a:lnSpc>
                <a:spcPct val="150000"/>
              </a:lnSpc>
              <a:spcBef>
                <a:spcPts val="700"/>
              </a:spcBef>
            </a:pPr>
            <a:r>
              <a:rPr lang="fr-FR" sz="2200">
                <a:latin typeface="Times New Roman" pitchFamily="18"/>
                <a:cs typeface="Times New Roman" pitchFamily="18"/>
              </a:rPr>
              <a:t>Sensibiliser sous l’appui des partenaires les entreprises du secteur public et privé sur les filières de formation dans nos établissements.</a:t>
            </a:r>
          </a:p>
          <a:p>
            <a:pPr lvl="0">
              <a:lnSpc>
                <a:spcPct val="150000"/>
              </a:lnSpc>
              <a:spcBef>
                <a:spcPts val="700"/>
              </a:spcBef>
            </a:pPr>
            <a:r>
              <a:rPr lang="fr-FR" sz="2200">
                <a:latin typeface="Times New Roman" pitchFamily="18"/>
                <a:cs typeface="Times New Roman" pitchFamily="18"/>
              </a:rPr>
              <a:t>Organiser des manifestations de grandes envergures portant sur l’insertion et touchant directement la cible ( les jeunes).</a:t>
            </a:r>
          </a:p>
          <a:p>
            <a:pPr lvl="0"/>
            <a:endParaRPr lang="fr-FR"/>
          </a:p>
        </p:txBody>
      </p:sp>
      <p:pic>
        <p:nvPicPr>
          <p:cNvPr id="4" name="Image 3">
            <a:extLst>
              <a:ext uri="{FF2B5EF4-FFF2-40B4-BE49-F238E27FC236}">
                <a16:creationId xmlns:a16="http://schemas.microsoft.com/office/drawing/2014/main" id="{B803AE2C-572B-4267-A492-9DCBF0BB5CBB}"/>
              </a:ext>
            </a:extLst>
          </p:cNvPr>
          <p:cNvPicPr>
            <a:picLocks noChangeAspect="1"/>
          </p:cNvPicPr>
          <p:nvPr/>
        </p:nvPicPr>
        <p:blipFill>
          <a:blip r:embed="rId2"/>
          <a:stretch>
            <a:fillRect/>
          </a:stretch>
        </p:blipFill>
        <p:spPr>
          <a:xfrm>
            <a:off x="10866126"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0"/>
                                          </p:val>
                                        </p:tav>
                                        <p:tav tm="100000">
                                          <p:val>
                                            <p:strVal val="#ppt_w"/>
                                          </p:val>
                                        </p:tav>
                                      </p:tavLst>
                                    </p:anim>
                                    <p:anim calcmode="lin" valueType="num">
                                      <p:cBhvr>
                                        <p:cTn id="8" dur="1000" fill="hold"/>
                                        <p:tgtEl>
                                          <p:spTgt spid="4"/>
                                        </p:tgtEl>
                                        <p:attrNameLst>
                                          <p:attrName>ppt_h</p:attrName>
                                        </p:attrNameLst>
                                      </p:cBhvr>
                                      <p:tavLst>
                                        <p:tav tm="0">
                                          <p:val>
                                            <p:strVal val="0"/>
                                          </p:val>
                                        </p:tav>
                                        <p:tav tm="100000">
                                          <p:val>
                                            <p:strVal val="#ppt_h"/>
                                          </p:val>
                                        </p:tav>
                                      </p:tavLst>
                                    </p:anim>
                                    <p:anim calcmode="lin" valueType="num">
                                      <p:cBhvr>
                                        <p:cTn id="9" dur="1000" fill="hold"/>
                                        <p:tgtEl>
                                          <p:spTgt spid="4"/>
                                        </p:tgtEl>
                                        <p:attrNameLst>
                                          <p:attrName>r</p:attrName>
                                        </p:attrNameLst>
                                      </p:cBhvr>
                                      <p:tavLst>
                                        <p:tav tm="0">
                                          <p:val>
                                            <p:strVal val="90"/>
                                          </p:val>
                                        </p:tav>
                                        <p:tav tm="100000">
                                          <p:val>
                                            <p:str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35A88B63-29B3-452A-9669-BF683BF78043}"/>
              </a:ext>
            </a:extLst>
          </p:cNvPr>
          <p:cNvSpPr txBox="1">
            <a:spLocks noGrp="1"/>
          </p:cNvSpPr>
          <p:nvPr>
            <p:ph idx="1"/>
          </p:nvPr>
        </p:nvSpPr>
        <p:spPr>
          <a:xfrm>
            <a:off x="1402424" y="464807"/>
            <a:ext cx="9938869" cy="3452097"/>
          </a:xfrm>
        </p:spPr>
        <p:txBody>
          <a:bodyPr anchorCtr="1"/>
          <a:lstStyle/>
          <a:p>
            <a:pPr marL="0" lvl="0" indent="0" algn="ctr">
              <a:buNone/>
            </a:pPr>
            <a:r>
              <a:rPr lang="fr-FR" b="1">
                <a:effectLst>
                  <a:outerShdw dist="38096" dir="2700000">
                    <a:srgbClr val="000000"/>
                  </a:outerShdw>
                </a:effectLst>
                <a:latin typeface="Times New Roman" pitchFamily="18"/>
                <a:cs typeface="Times New Roman" pitchFamily="18"/>
              </a:rPr>
              <a:t>PRESENTATION DU RESEAU DES RESPONSABLES</a:t>
            </a:r>
          </a:p>
          <a:p>
            <a:pPr marL="0" lvl="0" indent="0" algn="ctr">
              <a:buNone/>
            </a:pPr>
            <a:r>
              <a:rPr lang="fr-FR" b="1">
                <a:effectLst>
                  <a:outerShdw dist="38096" dir="2700000">
                    <a:srgbClr val="000000"/>
                  </a:outerShdw>
                </a:effectLst>
                <a:latin typeface="Times New Roman" pitchFamily="18"/>
                <a:cs typeface="Times New Roman" pitchFamily="18"/>
              </a:rPr>
              <a:t> DE CELLULES D’APPUI A L’INSERTION</a:t>
            </a:r>
          </a:p>
          <a:p>
            <a:pPr marL="0" lvl="0" indent="0" algn="ctr">
              <a:buNone/>
            </a:pPr>
            <a:r>
              <a:rPr lang="fr-FR" b="1">
                <a:solidFill>
                  <a:srgbClr val="0070C0"/>
                </a:solidFill>
                <a:effectLst>
                  <a:outerShdw dist="38096" dir="2700000">
                    <a:srgbClr val="000000"/>
                  </a:outerShdw>
                </a:effectLst>
              </a:rPr>
              <a:t>DE LA REGION DE DAKAR</a:t>
            </a:r>
          </a:p>
          <a:p>
            <a:pPr marL="0" lvl="0" indent="0" algn="ctr">
              <a:buNone/>
            </a:pPr>
            <a:endParaRPr lang="fr-FR" b="1"/>
          </a:p>
        </p:txBody>
      </p:sp>
      <p:pic>
        <p:nvPicPr>
          <p:cNvPr id="3" name="Image 3">
            <a:extLst>
              <a:ext uri="{FF2B5EF4-FFF2-40B4-BE49-F238E27FC236}">
                <a16:creationId xmlns:a16="http://schemas.microsoft.com/office/drawing/2014/main" id="{BD48EC08-6BB9-4C27-9578-6CC2D3BDC29D}"/>
              </a:ext>
            </a:extLst>
          </p:cNvPr>
          <p:cNvPicPr>
            <a:picLocks noChangeAspect="1"/>
          </p:cNvPicPr>
          <p:nvPr/>
        </p:nvPicPr>
        <p:blipFill>
          <a:blip r:embed="rId2"/>
          <a:stretch>
            <a:fillRect/>
          </a:stretch>
        </p:blipFill>
        <p:spPr>
          <a:xfrm>
            <a:off x="4719264" y="3010890"/>
            <a:ext cx="3305171" cy="2809878"/>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5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2">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p:cTn id="11" dur="15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2">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5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2">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5000" fill="hold"/>
                                        <p:tgtEl>
                                          <p:spTgt spid="3"/>
                                        </p:tgtEl>
                                        <p:attrNameLst>
                                          <p:attrName>ppt_x</p:attrName>
                                        </p:attrNameLst>
                                      </p:cBhvr>
                                      <p:tavLst>
                                        <p:tav tm="0">
                                          <p:val>
                                            <p:strVal val="#ppt_x"/>
                                          </p:val>
                                        </p:tav>
                                        <p:tav tm="100000">
                                          <p:val>
                                            <p:strVal val="#ppt_x"/>
                                          </p:val>
                                        </p:tav>
                                      </p:tavLst>
                                    </p:anim>
                                    <p:anim calcmode="lin" valueType="num">
                                      <p:cBhvr>
                                        <p:cTn id="20" dur="15000" fill="hold"/>
                                        <p:tgtEl>
                                          <p:spTgt spid="3"/>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6B845E-2334-4BA5-B05E-F9009E1704A0}"/>
              </a:ext>
            </a:extLst>
          </p:cNvPr>
          <p:cNvSpPr txBox="1">
            <a:spLocks noGrp="1"/>
          </p:cNvSpPr>
          <p:nvPr>
            <p:ph type="title"/>
          </p:nvPr>
        </p:nvSpPr>
        <p:spPr>
          <a:xfrm>
            <a:off x="1310188" y="862516"/>
            <a:ext cx="10481483" cy="1257620"/>
          </a:xfrm>
        </p:spPr>
        <p:txBody>
          <a:bodyPr anchorCtr="0"/>
          <a:lstStyle/>
          <a:p>
            <a:pPr lvl="0" algn="l"/>
            <a:r>
              <a:rPr lang="fr-FR" sz="3200" b="1" u="sng" spc="300">
                <a:effectLst>
                  <a:outerShdw dist="38096" dir="2700000">
                    <a:srgbClr val="000000"/>
                  </a:outerShdw>
                </a:effectLst>
                <a:latin typeface="Times New Roman" pitchFamily="18"/>
                <a:cs typeface="Times New Roman" pitchFamily="18"/>
              </a:rPr>
              <a:t>INFORMATIONS GENERALES ET CONTACTS</a:t>
            </a:r>
          </a:p>
        </p:txBody>
      </p:sp>
      <p:sp>
        <p:nvSpPr>
          <p:cNvPr id="3" name="Espace réservé du contenu 2">
            <a:extLst>
              <a:ext uri="{FF2B5EF4-FFF2-40B4-BE49-F238E27FC236}">
                <a16:creationId xmlns:a16="http://schemas.microsoft.com/office/drawing/2014/main" id="{42A643BA-98D2-4D15-9FD8-1F9450641571}"/>
              </a:ext>
            </a:extLst>
          </p:cNvPr>
          <p:cNvSpPr txBox="1">
            <a:spLocks noGrp="1"/>
          </p:cNvSpPr>
          <p:nvPr>
            <p:ph idx="1"/>
          </p:nvPr>
        </p:nvSpPr>
        <p:spPr>
          <a:xfrm>
            <a:off x="1961982" y="2210936"/>
            <a:ext cx="10018715" cy="4960254"/>
          </a:xfrm>
        </p:spPr>
        <p:txBody>
          <a:bodyPr/>
          <a:lstStyle/>
          <a:p>
            <a:pPr lvl="0">
              <a:lnSpc>
                <a:spcPct val="150000"/>
              </a:lnSpc>
              <a:spcBef>
                <a:spcPts val="500"/>
              </a:spcBef>
            </a:pPr>
            <a:r>
              <a:rPr lang="fr-FR" sz="2200" b="1">
                <a:latin typeface="Times New Roman" pitchFamily="18"/>
                <a:cs typeface="Times New Roman" pitchFamily="18"/>
              </a:rPr>
              <a:t>Date de création </a:t>
            </a:r>
            <a:r>
              <a:rPr lang="fr-FR" sz="2200">
                <a:latin typeface="Times New Roman" pitchFamily="18"/>
                <a:cs typeface="Times New Roman" pitchFamily="18"/>
              </a:rPr>
              <a:t>: Le Réseau existe de fait depuis mars 2018. </a:t>
            </a:r>
          </a:p>
          <a:p>
            <a:pPr lvl="0">
              <a:lnSpc>
                <a:spcPct val="150000"/>
              </a:lnSpc>
              <a:spcBef>
                <a:spcPts val="500"/>
              </a:spcBef>
            </a:pPr>
            <a:r>
              <a:rPr lang="fr-FR" sz="2200">
                <a:latin typeface="Times New Roman" pitchFamily="18"/>
                <a:cs typeface="Times New Roman" pitchFamily="18"/>
              </a:rPr>
              <a:t>Contacts : -Coordonnateur : Ismaël KANE, RCAI CFP Bargny</a:t>
            </a:r>
          </a:p>
          <a:p>
            <a:pPr marL="0" lvl="0" indent="0">
              <a:lnSpc>
                <a:spcPct val="150000"/>
              </a:lnSpc>
              <a:spcBef>
                <a:spcPts val="500"/>
              </a:spcBef>
              <a:buNone/>
            </a:pPr>
            <a:r>
              <a:rPr lang="fr-FR" sz="2200">
                <a:latin typeface="Times New Roman" pitchFamily="18"/>
                <a:cs typeface="Times New Roman" pitchFamily="18"/>
              </a:rPr>
              <a:t>		           -Coordonnatrice adjointe : Amy DIENG, RCAI CFP Dakar</a:t>
            </a:r>
          </a:p>
          <a:p>
            <a:pPr lvl="0">
              <a:lnSpc>
                <a:spcPct val="150000"/>
              </a:lnSpc>
              <a:spcBef>
                <a:spcPts val="500"/>
              </a:spcBef>
            </a:pPr>
            <a:r>
              <a:rPr lang="fr-FR" sz="2200">
                <a:latin typeface="Times New Roman" pitchFamily="18"/>
                <a:cs typeface="Times New Roman" pitchFamily="18"/>
              </a:rPr>
              <a:t>Siège social : CFP Dakar, Grand Yoff coté Hôpital Américain</a:t>
            </a:r>
          </a:p>
          <a:p>
            <a:pPr lvl="0">
              <a:lnSpc>
                <a:spcPct val="150000"/>
              </a:lnSpc>
              <a:spcBef>
                <a:spcPts val="500"/>
              </a:spcBef>
            </a:pPr>
            <a:r>
              <a:rPr lang="fr-FR" sz="2200">
                <a:latin typeface="Times New Roman" pitchFamily="18"/>
                <a:cs typeface="Times New Roman" pitchFamily="18"/>
              </a:rPr>
              <a:t>Tél : 00221 77 552 44 52 / 00221 77 642 02 44</a:t>
            </a:r>
          </a:p>
          <a:p>
            <a:pPr lvl="0">
              <a:lnSpc>
                <a:spcPct val="150000"/>
              </a:lnSpc>
              <a:spcBef>
                <a:spcPts val="500"/>
              </a:spcBef>
            </a:pPr>
            <a:r>
              <a:rPr lang="fr-FR" sz="2200">
                <a:latin typeface="Times New Roman" pitchFamily="18"/>
                <a:cs typeface="Times New Roman" pitchFamily="18"/>
              </a:rPr>
              <a:t>Email : </a:t>
            </a:r>
            <a:r>
              <a:rPr lang="fr-FR" sz="2200" u="sng">
                <a:latin typeface="Times New Roman" pitchFamily="18"/>
                <a:cs typeface="Times New Roman" pitchFamily="18"/>
                <a:hlinkClick r:id="rId2"/>
              </a:rPr>
              <a:t>reseaurcaidakar@gmail.com</a:t>
            </a:r>
            <a:r>
              <a:rPr lang="fr-FR" sz="2200">
                <a:latin typeface="Times New Roman" pitchFamily="18"/>
                <a:cs typeface="Times New Roman" pitchFamily="18"/>
              </a:rPr>
              <a:t>, </a:t>
            </a:r>
          </a:p>
          <a:p>
            <a:pPr lvl="0">
              <a:lnSpc>
                <a:spcPct val="150000"/>
              </a:lnSpc>
              <a:spcBef>
                <a:spcPts val="500"/>
              </a:spcBef>
            </a:pPr>
            <a:r>
              <a:rPr lang="fr-FR" sz="2200">
                <a:latin typeface="Times New Roman" pitchFamily="18"/>
                <a:cs typeface="Times New Roman" pitchFamily="18"/>
              </a:rPr>
              <a:t>Page Facebook : RCAI Dakar</a:t>
            </a:r>
          </a:p>
          <a:p>
            <a:pPr marL="0" lvl="0" indent="0">
              <a:buNone/>
            </a:pPr>
            <a:endParaRPr lang="fr-FR"/>
          </a:p>
        </p:txBody>
      </p:sp>
      <p:pic>
        <p:nvPicPr>
          <p:cNvPr id="4" name="Image 3">
            <a:extLst>
              <a:ext uri="{FF2B5EF4-FFF2-40B4-BE49-F238E27FC236}">
                <a16:creationId xmlns:a16="http://schemas.microsoft.com/office/drawing/2014/main" id="{D5BBEC7B-F903-4D7E-B4C7-D132A3F4594C}"/>
              </a:ext>
            </a:extLst>
          </p:cNvPr>
          <p:cNvPicPr>
            <a:picLocks noChangeAspect="1"/>
          </p:cNvPicPr>
          <p:nvPr/>
        </p:nvPicPr>
        <p:blipFill>
          <a:blip r:embed="rId3"/>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0"/>
                                        <p:tgtEl>
                                          <p:spTgt spid="3">
                                            <p:txEl>
                                              <p:pRg st="6" end="6"/>
                                            </p:txEl>
                                          </p:spTgt>
                                        </p:tgtEl>
                                      </p:cBhvr>
                                    </p:animEffect>
                                    <p:anim calcmode="lin" valueType="num">
                                      <p:cBhvr>
                                        <p:cTn id="6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B9FB7-A407-4C3B-9F7D-F31F856E6381}"/>
              </a:ext>
            </a:extLst>
          </p:cNvPr>
          <p:cNvSpPr txBox="1">
            <a:spLocks noGrp="1"/>
          </p:cNvSpPr>
          <p:nvPr>
            <p:ph type="title"/>
          </p:nvPr>
        </p:nvSpPr>
        <p:spPr>
          <a:xfrm>
            <a:off x="524307" y="709757"/>
            <a:ext cx="10515600" cy="806445"/>
          </a:xfrm>
        </p:spPr>
        <p:txBody>
          <a:bodyPr>
            <a:noAutofit/>
          </a:bodyPr>
          <a:lstStyle/>
          <a:p>
            <a:pPr lvl="0"/>
            <a:r>
              <a:rPr lang="fr-FR" sz="6000" b="1" u="sng">
                <a:effectLst>
                  <a:outerShdw dist="38096" dir="2700000">
                    <a:srgbClr val="000000"/>
                  </a:outerShdw>
                </a:effectLst>
                <a:latin typeface="Times New Roman" pitchFamily="18"/>
                <a:cs typeface="Times New Roman" pitchFamily="18"/>
              </a:rPr>
              <a:t>CONTEXTE</a:t>
            </a:r>
          </a:p>
        </p:txBody>
      </p:sp>
      <p:sp>
        <p:nvSpPr>
          <p:cNvPr id="3" name="Espace réservé du contenu 2">
            <a:extLst>
              <a:ext uri="{FF2B5EF4-FFF2-40B4-BE49-F238E27FC236}">
                <a16:creationId xmlns:a16="http://schemas.microsoft.com/office/drawing/2014/main" id="{23FEC42C-8857-4357-B22B-759F19198DBF}"/>
              </a:ext>
            </a:extLst>
          </p:cNvPr>
          <p:cNvSpPr txBox="1">
            <a:spLocks noGrp="1"/>
          </p:cNvSpPr>
          <p:nvPr>
            <p:ph idx="1"/>
          </p:nvPr>
        </p:nvSpPr>
        <p:spPr>
          <a:xfrm>
            <a:off x="1492154" y="1949500"/>
            <a:ext cx="10515600" cy="4164698"/>
          </a:xfrm>
        </p:spPr>
        <p:txBody>
          <a:bodyPr/>
          <a:lstStyle/>
          <a:p>
            <a:pPr lvl="0">
              <a:lnSpc>
                <a:spcPct val="80000"/>
              </a:lnSpc>
              <a:spcBef>
                <a:spcPts val="700"/>
              </a:spcBef>
              <a:buFont typeface="Wingdings" pitchFamily="2"/>
              <a:buChar char="ü"/>
            </a:pPr>
            <a:r>
              <a:rPr lang="fr-FR" sz="2200">
                <a:latin typeface="Times New Roman" pitchFamily="18"/>
                <a:cs typeface="Times New Roman" pitchFamily="18"/>
              </a:rPr>
              <a:t>Les recommandations formulées lors des Assises nationales, tenues du 31 mars au 02 avril 2001 sur l'enseignement technique et de la formation professionnelle, ont mis l'accent sur la promotion de la formation professionnelle et technique et sur son orientation vers le marché du travail.</a:t>
            </a:r>
          </a:p>
          <a:p>
            <a:pPr lvl="0">
              <a:lnSpc>
                <a:spcPct val="80000"/>
              </a:lnSpc>
              <a:spcBef>
                <a:spcPts val="700"/>
              </a:spcBef>
            </a:pPr>
            <a:endParaRPr lang="fr-FR" sz="2200">
              <a:latin typeface="Times New Roman" pitchFamily="18"/>
              <a:cs typeface="Times New Roman" pitchFamily="18"/>
            </a:endParaRPr>
          </a:p>
          <a:p>
            <a:pPr lvl="0">
              <a:lnSpc>
                <a:spcPct val="80000"/>
              </a:lnSpc>
              <a:spcBef>
                <a:spcPts val="700"/>
              </a:spcBef>
              <a:buFont typeface="Wingdings" pitchFamily="2"/>
              <a:buChar char="ü"/>
            </a:pPr>
            <a:r>
              <a:rPr lang="fr-FR" sz="2200">
                <a:latin typeface="Times New Roman" pitchFamily="18"/>
                <a:cs typeface="Times New Roman" pitchFamily="18"/>
              </a:rPr>
              <a:t>L'atteinte de cet objectif passe par I 'adoption d'un nouveau mode de gestion et de pilotage du système de formation professionnelle et technique, avec une implication accrue du secteur productif. </a:t>
            </a:r>
          </a:p>
          <a:p>
            <a:pPr lvl="0">
              <a:lnSpc>
                <a:spcPct val="80000"/>
              </a:lnSpc>
              <a:spcBef>
                <a:spcPts val="700"/>
              </a:spcBef>
            </a:pPr>
            <a:endParaRPr lang="fr-FR" sz="2200">
              <a:latin typeface="Times New Roman" pitchFamily="18"/>
              <a:cs typeface="Times New Roman" pitchFamily="18"/>
            </a:endParaRPr>
          </a:p>
          <a:p>
            <a:pPr lvl="0">
              <a:lnSpc>
                <a:spcPct val="80000"/>
              </a:lnSpc>
              <a:spcBef>
                <a:spcPts val="700"/>
              </a:spcBef>
              <a:buFont typeface="Wingdings" pitchFamily="2"/>
              <a:buChar char="ü"/>
            </a:pPr>
            <a:r>
              <a:rPr lang="fr-FR" sz="2200" b="1" i="1">
                <a:latin typeface="Times New Roman" pitchFamily="18"/>
                <a:cs typeface="Times New Roman" pitchFamily="18"/>
              </a:rPr>
              <a:t>La prise en charge de I 'appui à l'insertion des formés, </a:t>
            </a:r>
            <a:r>
              <a:rPr lang="fr-FR" sz="2200">
                <a:latin typeface="Times New Roman" pitchFamily="18"/>
                <a:cs typeface="Times New Roman" pitchFamily="18"/>
              </a:rPr>
              <a:t>de la formation continue et de l'intégration de l'apprentissage dans le dispositif de formation professionnelle constituent aussi des axes d'intervention forts de la réforme.</a:t>
            </a:r>
          </a:p>
        </p:txBody>
      </p:sp>
      <p:pic>
        <p:nvPicPr>
          <p:cNvPr id="4" name="Image 3">
            <a:extLst>
              <a:ext uri="{FF2B5EF4-FFF2-40B4-BE49-F238E27FC236}">
                <a16:creationId xmlns:a16="http://schemas.microsoft.com/office/drawing/2014/main" id="{387230C5-3886-44B5-9F55-F4662A59D6F0}"/>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648343-6B94-41E8-8C5D-C92607A94AAC}"/>
              </a:ext>
            </a:extLst>
          </p:cNvPr>
          <p:cNvSpPr txBox="1">
            <a:spLocks noGrp="1"/>
          </p:cNvSpPr>
          <p:nvPr>
            <p:ph type="title"/>
          </p:nvPr>
        </p:nvSpPr>
        <p:spPr>
          <a:xfrm>
            <a:off x="1323831" y="965670"/>
            <a:ext cx="10099346" cy="761996"/>
          </a:xfrm>
        </p:spPr>
        <p:txBody>
          <a:bodyPr anchorCtr="0"/>
          <a:lstStyle/>
          <a:p>
            <a:pPr lvl="0" algn="l"/>
            <a:r>
              <a:rPr lang="fr-FR" b="1" u="sng" spc="300">
                <a:effectLst>
                  <a:outerShdw dist="38096" dir="2700000">
                    <a:srgbClr val="000000"/>
                  </a:outerShdw>
                </a:effectLst>
                <a:latin typeface="Times New Roman" pitchFamily="18"/>
                <a:cs typeface="Times New Roman" pitchFamily="18"/>
              </a:rPr>
              <a:t>PROBLEMATIQUE DE L’INSERTION</a:t>
            </a:r>
          </a:p>
        </p:txBody>
      </p:sp>
      <p:sp>
        <p:nvSpPr>
          <p:cNvPr id="3" name="Espace réservé du contenu 2">
            <a:extLst>
              <a:ext uri="{FF2B5EF4-FFF2-40B4-BE49-F238E27FC236}">
                <a16:creationId xmlns:a16="http://schemas.microsoft.com/office/drawing/2014/main" id="{E7CA31AA-AC0A-43E8-8A73-418F6AD7C877}"/>
              </a:ext>
            </a:extLst>
          </p:cNvPr>
          <p:cNvSpPr txBox="1">
            <a:spLocks noGrp="1"/>
          </p:cNvSpPr>
          <p:nvPr>
            <p:ph idx="1"/>
          </p:nvPr>
        </p:nvSpPr>
        <p:spPr>
          <a:xfrm>
            <a:off x="2074462" y="2048585"/>
            <a:ext cx="9935568" cy="5046015"/>
          </a:xfrm>
        </p:spPr>
        <p:txBody>
          <a:bodyPr/>
          <a:lstStyle/>
          <a:p>
            <a:pPr lvl="0">
              <a:lnSpc>
                <a:spcPct val="50000"/>
              </a:lnSpc>
              <a:spcBef>
                <a:spcPts val="400"/>
              </a:spcBef>
              <a:buFont typeface="Wingdings" pitchFamily="2"/>
              <a:buChar char="§"/>
            </a:pPr>
            <a:r>
              <a:rPr lang="fr-FR" sz="1800">
                <a:latin typeface="Times New Roman" pitchFamily="18"/>
                <a:cs typeface="Times New Roman" pitchFamily="18"/>
              </a:rPr>
              <a:t>Le niveau du chômage des personnes âgées de 15 ans ou plus est évalué à 14,3%. Ce phénomène est</a:t>
            </a:r>
          </a:p>
          <a:p>
            <a:pPr marL="0" lvl="0" indent="0">
              <a:lnSpc>
                <a:spcPct val="50000"/>
              </a:lnSpc>
              <a:spcBef>
                <a:spcPts val="400"/>
              </a:spcBef>
              <a:buNone/>
            </a:pPr>
            <a:r>
              <a:rPr lang="fr-FR" sz="1800">
                <a:latin typeface="Times New Roman" pitchFamily="18"/>
                <a:cs typeface="Times New Roman" pitchFamily="18"/>
              </a:rPr>
              <a:t> légèrement plus noté en milieu rural où 16% de la population active est au chômage contre 12,5% en</a:t>
            </a:r>
          </a:p>
          <a:p>
            <a:pPr marL="0" lvl="0" indent="0">
              <a:lnSpc>
                <a:spcPct val="50000"/>
              </a:lnSpc>
              <a:spcBef>
                <a:spcPts val="400"/>
              </a:spcBef>
              <a:buNone/>
            </a:pPr>
            <a:r>
              <a:rPr lang="fr-FR" sz="1800">
                <a:latin typeface="Times New Roman" pitchFamily="18"/>
                <a:cs typeface="Times New Roman" pitchFamily="18"/>
              </a:rPr>
              <a:t> zone urbaine. Selon le sexe, le chômage affecte davantage les femmes (24,1%) que les hommes (6,2%). </a:t>
            </a:r>
          </a:p>
          <a:p>
            <a:pPr marL="0" lvl="0" indent="0">
              <a:lnSpc>
                <a:spcPct val="50000"/>
              </a:lnSpc>
              <a:spcBef>
                <a:spcPts val="400"/>
              </a:spcBef>
              <a:buNone/>
            </a:pPr>
            <a:r>
              <a:rPr lang="fr-FR" sz="1800">
                <a:latin typeface="Times New Roman" pitchFamily="18"/>
                <a:cs typeface="Times New Roman" pitchFamily="18"/>
              </a:rPr>
              <a:t>(Enquête ANSD 2018)</a:t>
            </a:r>
          </a:p>
          <a:p>
            <a:pPr marL="0" lvl="0" indent="0">
              <a:lnSpc>
                <a:spcPct val="50000"/>
              </a:lnSpc>
              <a:spcBef>
                <a:spcPts val="400"/>
              </a:spcBef>
              <a:buNone/>
            </a:pPr>
            <a:endParaRPr lang="fr-FR" sz="1800">
              <a:latin typeface="Times New Roman" pitchFamily="18"/>
              <a:cs typeface="Times New Roman" pitchFamily="18"/>
            </a:endParaRPr>
          </a:p>
          <a:p>
            <a:pPr lvl="0">
              <a:lnSpc>
                <a:spcPct val="50000"/>
              </a:lnSpc>
              <a:spcBef>
                <a:spcPts val="400"/>
              </a:spcBef>
              <a:buFont typeface="Wingdings" pitchFamily="2"/>
              <a:buChar char="§"/>
            </a:pPr>
            <a:r>
              <a:rPr lang="fr-FR" sz="1800">
                <a:latin typeface="Times New Roman" pitchFamily="18"/>
                <a:cs typeface="Times New Roman" pitchFamily="18"/>
              </a:rPr>
              <a:t>Par ailleurs les missions des établissements de formation professionnelle et technique ont vu</a:t>
            </a:r>
          </a:p>
          <a:p>
            <a:pPr marL="0" lvl="0" indent="0">
              <a:lnSpc>
                <a:spcPct val="50000"/>
              </a:lnSpc>
              <a:spcBef>
                <a:spcPts val="400"/>
              </a:spcBef>
              <a:buNone/>
            </a:pPr>
            <a:r>
              <a:rPr lang="fr-FR" sz="1800">
                <a:latin typeface="Times New Roman" pitchFamily="18"/>
                <a:cs typeface="Times New Roman" pitchFamily="18"/>
              </a:rPr>
              <a:t> l’introduction du caractère de l’insertion depuis les assises de 2001.</a:t>
            </a:r>
          </a:p>
          <a:p>
            <a:pPr marL="0" lvl="0" indent="0">
              <a:lnSpc>
                <a:spcPct val="50000"/>
              </a:lnSpc>
              <a:spcBef>
                <a:spcPts val="400"/>
              </a:spcBef>
              <a:buNone/>
            </a:pPr>
            <a:r>
              <a:rPr lang="fr-FR" sz="1800">
                <a:latin typeface="Times New Roman" pitchFamily="18"/>
                <a:cs typeface="Times New Roman" pitchFamily="18"/>
              </a:rPr>
              <a:t> Ainsi suite à un circulaire n° 002284/METFP/DC/DFPT  du 15 Novembre  2007 ou le ministre de tutelle invitait </a:t>
            </a:r>
          </a:p>
          <a:p>
            <a:pPr marL="0" lvl="0" indent="0">
              <a:lnSpc>
                <a:spcPct val="50000"/>
              </a:lnSpc>
              <a:spcBef>
                <a:spcPts val="400"/>
              </a:spcBef>
              <a:buNone/>
            </a:pPr>
            <a:r>
              <a:rPr lang="fr-FR" sz="1800">
                <a:latin typeface="Times New Roman" pitchFamily="18"/>
                <a:cs typeface="Times New Roman" pitchFamily="18"/>
              </a:rPr>
              <a:t>chaque Chef d’Etablissement  en place  une cellule suivi-insertion</a:t>
            </a:r>
          </a:p>
          <a:p>
            <a:pPr marL="0" lvl="0" indent="0">
              <a:lnSpc>
                <a:spcPct val="50000"/>
              </a:lnSpc>
              <a:spcBef>
                <a:spcPts val="400"/>
              </a:spcBef>
              <a:buNone/>
            </a:pPr>
            <a:endParaRPr lang="fr-FR" sz="1800">
              <a:latin typeface="Times New Roman" pitchFamily="18"/>
              <a:cs typeface="Times New Roman" pitchFamily="18"/>
            </a:endParaRPr>
          </a:p>
          <a:p>
            <a:pPr lvl="0">
              <a:lnSpc>
                <a:spcPct val="50000"/>
              </a:lnSpc>
              <a:spcBef>
                <a:spcPts val="400"/>
              </a:spcBef>
              <a:buFont typeface="Wingdings" pitchFamily="2"/>
              <a:buChar char="§"/>
            </a:pPr>
            <a:r>
              <a:rPr lang="fr-SN" sz="1800">
                <a:latin typeface="Times New Roman" pitchFamily="18"/>
                <a:cs typeface="Times New Roman" pitchFamily="18"/>
              </a:rPr>
              <a:t>loi d’orientation de la formation professionnelle et technique n° 2015-01 </a:t>
            </a:r>
          </a:p>
          <a:p>
            <a:pPr marL="0" lvl="0" indent="0">
              <a:lnSpc>
                <a:spcPct val="50000"/>
              </a:lnSpc>
              <a:spcBef>
                <a:spcPts val="400"/>
              </a:spcBef>
              <a:buNone/>
            </a:pPr>
            <a:r>
              <a:rPr lang="fr-SN" sz="1800">
                <a:latin typeface="Times New Roman" pitchFamily="18"/>
                <a:cs typeface="Times New Roman" pitchFamily="18"/>
              </a:rPr>
              <a:t> Chap. VIII : Appui à l’ insertion des formés </a:t>
            </a:r>
          </a:p>
          <a:p>
            <a:pPr marL="0" lvl="0" indent="0">
              <a:lnSpc>
                <a:spcPct val="50000"/>
              </a:lnSpc>
              <a:spcBef>
                <a:spcPts val="400"/>
              </a:spcBef>
              <a:buNone/>
            </a:pPr>
            <a:r>
              <a:rPr lang="fr-SN" sz="1800">
                <a:latin typeface="Times New Roman" pitchFamily="18"/>
                <a:cs typeface="Times New Roman" pitchFamily="18"/>
              </a:rPr>
              <a:t>article 18. - L'appui à I 'insertion des formés s'inscrit dans une perspective de valorisation de la formation</a:t>
            </a:r>
          </a:p>
          <a:p>
            <a:pPr marL="0" lvl="0" indent="0">
              <a:lnSpc>
                <a:spcPct val="50000"/>
              </a:lnSpc>
              <a:spcBef>
                <a:spcPts val="400"/>
              </a:spcBef>
              <a:buNone/>
            </a:pPr>
            <a:r>
              <a:rPr lang="fr-SN" sz="1800">
                <a:latin typeface="Times New Roman" pitchFamily="18"/>
                <a:cs typeface="Times New Roman" pitchFamily="18"/>
              </a:rPr>
              <a:t> à travers des mécanismes d'accompagnement.</a:t>
            </a:r>
          </a:p>
          <a:p>
            <a:pPr marL="0" lvl="0" indent="0">
              <a:lnSpc>
                <a:spcPct val="50000"/>
              </a:lnSpc>
              <a:spcBef>
                <a:spcPts val="400"/>
              </a:spcBef>
              <a:buNone/>
            </a:pPr>
            <a:r>
              <a:rPr lang="fr-SN" sz="1800">
                <a:latin typeface="Times New Roman" pitchFamily="18"/>
                <a:cs typeface="Times New Roman" pitchFamily="18"/>
              </a:rPr>
              <a:t>Article 19. - Le ministère chargé de la formation professionnelle et technique assure I 'accompagnement</a:t>
            </a:r>
          </a:p>
          <a:p>
            <a:pPr marL="0" lvl="0" indent="0">
              <a:lnSpc>
                <a:spcPct val="50000"/>
              </a:lnSpc>
              <a:spcBef>
                <a:spcPts val="400"/>
              </a:spcBef>
              <a:buNone/>
            </a:pPr>
            <a:r>
              <a:rPr lang="fr-SN" sz="1800">
                <a:latin typeface="Times New Roman" pitchFamily="18"/>
                <a:cs typeface="Times New Roman" pitchFamily="18"/>
              </a:rPr>
              <a:t> de I 'apprenant et du formé dans la recherche d'emploi</a:t>
            </a:r>
            <a:endParaRPr lang="fr-FR" sz="1800">
              <a:latin typeface="Times New Roman" pitchFamily="18"/>
              <a:cs typeface="Times New Roman" pitchFamily="18"/>
            </a:endParaRPr>
          </a:p>
          <a:p>
            <a:pPr lvl="0">
              <a:lnSpc>
                <a:spcPct val="50000"/>
              </a:lnSpc>
              <a:spcBef>
                <a:spcPts val="300"/>
              </a:spcBef>
            </a:pPr>
            <a:r>
              <a:rPr lang="fr-FR" sz="1200"/>
              <a:t>.</a:t>
            </a:r>
          </a:p>
        </p:txBody>
      </p:sp>
      <p:pic>
        <p:nvPicPr>
          <p:cNvPr id="4" name="Image 3">
            <a:extLst>
              <a:ext uri="{FF2B5EF4-FFF2-40B4-BE49-F238E27FC236}">
                <a16:creationId xmlns:a16="http://schemas.microsoft.com/office/drawing/2014/main" id="{148C876A-6D7A-46C5-A342-7B2B349B6158}"/>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p:stCondLst>
                                            <p:cond delay="0"/>
                                          </p:stCondLst>
                                        </p:cTn>
                                        <p:tgtEl>
                                          <p:spTgt spid="3">
                                            <p:txEl>
                                              <p:pRg st="0" end="0"/>
                                            </p:txEl>
                                          </p:spTgt>
                                        </p:tgtEl>
                                        <p:attrNameLst>
                                          <p:attrName>ppt_y</p:attrName>
                                        </p:attrNameLst>
                                      </p:cBhvr>
                                      <p:tavLst>
                                        <p:tav tm="0" fmla="#ppt_y-sin(pi*$)/3">
                                          <p:val>
                                            <p:strVal val="0,5"/>
                                          </p:val>
                                        </p:tav>
                                        <p:tav tm="100000">
                                          <p:val>
                                            <p:strVal val="1"/>
                                          </p:val>
                                        </p:tav>
                                      </p:tavLst>
                                    </p:anim>
                                    <p:anim calcmode="lin" valueType="num">
                                      <p:cBhvr>
                                        <p:cTn id="17" dur="664">
                                          <p:stCondLst>
                                            <p:cond delay="664"/>
                                          </p:stCondLst>
                                        </p:cTn>
                                        <p:tgtEl>
                                          <p:spTgt spid="3">
                                            <p:txEl>
                                              <p:pRg st="0" end="0"/>
                                            </p:txEl>
                                          </p:spTgt>
                                        </p:tgtEl>
                                        <p:attrNameLst>
                                          <p:attrName>ppt_y</p:attrName>
                                        </p:attrNameLst>
                                      </p:cBhvr>
                                      <p:tavLst>
                                        <p:tav tm="0" fmla="#ppt_y-sin(pi*$)/9">
                                          <p:val>
                                            <p:strVal val="0"/>
                                          </p:val>
                                        </p:tav>
                                        <p:tav tm="100000">
                                          <p:val>
                                            <p:strVal val="1"/>
                                          </p:val>
                                        </p:tav>
                                      </p:tavLst>
                                    </p:anim>
                                    <p:anim calcmode="lin" valueType="num">
                                      <p:cBhvr>
                                        <p:cTn id="18" dur="332">
                                          <p:stCondLst>
                                            <p:cond delay="1324"/>
                                          </p:stCondLst>
                                        </p:cTn>
                                        <p:tgtEl>
                                          <p:spTgt spid="3">
                                            <p:txEl>
                                              <p:pRg st="0" end="0"/>
                                            </p:txEl>
                                          </p:spTgt>
                                        </p:tgtEl>
                                        <p:attrNameLst>
                                          <p:attrName>ppt_y</p:attrName>
                                        </p:attrNameLst>
                                      </p:cBhvr>
                                      <p:tavLst>
                                        <p:tav tm="0" fmla="#ppt_y-sin(pi*$)/27">
                                          <p:val>
                                            <p:strVal val="0"/>
                                          </p:val>
                                        </p:tav>
                                        <p:tav tm="100000">
                                          <p:val>
                                            <p:strVal val="1"/>
                                          </p:val>
                                        </p:tav>
                                      </p:tavLst>
                                    </p:anim>
                                    <p:anim calcmode="lin" valueType="num">
                                      <p:cBhvr>
                                        <p:cTn id="19" dur="164">
                                          <p:stCondLst>
                                            <p:cond delay="1656"/>
                                          </p:stCondLst>
                                        </p:cTn>
                                        <p:tgtEl>
                                          <p:spTgt spid="3">
                                            <p:txEl>
                                              <p:pRg st="0" end="0"/>
                                            </p:txEl>
                                          </p:spTgt>
                                        </p:tgtEl>
                                        <p:attrNameLst>
                                          <p:attrName>ppt_y</p:attrName>
                                        </p:attrNameLst>
                                      </p:cBhvr>
                                      <p:tavLst>
                                        <p:tav tm="0" fmla="#ppt_y-sin(pi*$)/81">
                                          <p:val>
                                            <p:strVal val="0"/>
                                          </p:val>
                                        </p:tav>
                                        <p:tav tm="100000">
                                          <p:val>
                                            <p:strVal val="1"/>
                                          </p:val>
                                        </p:tav>
                                      </p:tavLst>
                                    </p:anim>
                                  </p:childTnLst>
                                </p:cTn>
                              </p:par>
                              <p:par>
                                <p:cTn id="20" presetID="26"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80">
                                          <p:stCondLst>
                                            <p:cond delay="0"/>
                                          </p:stCondLst>
                                        </p:cTn>
                                        <p:tgtEl>
                                          <p:spTgt spid="3">
                                            <p:txEl>
                                              <p:pRg st="1" end="1"/>
                                            </p:txEl>
                                          </p:spTgt>
                                        </p:tgtEl>
                                      </p:cBhvr>
                                    </p:animEffect>
                                    <p:anim calcmode="lin" valueType="num">
                                      <p:cBhvr>
                                        <p:cTn id="23" dur="1822">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4" dur="664">
                                          <p:stCondLst>
                                            <p:cond delay="0"/>
                                          </p:stCondLst>
                                        </p:cTn>
                                        <p:tgtEl>
                                          <p:spTgt spid="3">
                                            <p:txEl>
                                              <p:pRg st="1" end="1"/>
                                            </p:txEl>
                                          </p:spTgt>
                                        </p:tgtEl>
                                        <p:attrNameLst>
                                          <p:attrName>ppt_y</p:attrName>
                                        </p:attrNameLst>
                                      </p:cBhvr>
                                      <p:tavLst>
                                        <p:tav tm="0" fmla="#ppt_y-sin(pi*$)/3">
                                          <p:val>
                                            <p:strVal val="0,5"/>
                                          </p:val>
                                        </p:tav>
                                        <p:tav tm="100000">
                                          <p:val>
                                            <p:strVal val="1"/>
                                          </p:val>
                                        </p:tav>
                                      </p:tavLst>
                                    </p:anim>
                                    <p:anim calcmode="lin" valueType="num">
                                      <p:cBhvr>
                                        <p:cTn id="25" dur="664">
                                          <p:stCondLst>
                                            <p:cond delay="664"/>
                                          </p:stCondLst>
                                        </p:cTn>
                                        <p:tgtEl>
                                          <p:spTgt spid="3">
                                            <p:txEl>
                                              <p:pRg st="1" end="1"/>
                                            </p:txEl>
                                          </p:spTgt>
                                        </p:tgtEl>
                                        <p:attrNameLst>
                                          <p:attrName>ppt_y</p:attrName>
                                        </p:attrNameLst>
                                      </p:cBhvr>
                                      <p:tavLst>
                                        <p:tav tm="0" fmla="#ppt_y-sin(pi*$)/9">
                                          <p:val>
                                            <p:strVal val="0"/>
                                          </p:val>
                                        </p:tav>
                                        <p:tav tm="100000">
                                          <p:val>
                                            <p:strVal val="1"/>
                                          </p:val>
                                        </p:tav>
                                      </p:tavLst>
                                    </p:anim>
                                    <p:anim calcmode="lin" valueType="num">
                                      <p:cBhvr>
                                        <p:cTn id="26" dur="332">
                                          <p:stCondLst>
                                            <p:cond delay="1324"/>
                                          </p:stCondLst>
                                        </p:cTn>
                                        <p:tgtEl>
                                          <p:spTgt spid="3">
                                            <p:txEl>
                                              <p:pRg st="1" end="1"/>
                                            </p:txEl>
                                          </p:spTgt>
                                        </p:tgtEl>
                                        <p:attrNameLst>
                                          <p:attrName>ppt_y</p:attrName>
                                        </p:attrNameLst>
                                      </p:cBhvr>
                                      <p:tavLst>
                                        <p:tav tm="0" fmla="#ppt_y-sin(pi*$)/27">
                                          <p:val>
                                            <p:strVal val="0"/>
                                          </p:val>
                                        </p:tav>
                                        <p:tav tm="100000">
                                          <p:val>
                                            <p:strVal val="1"/>
                                          </p:val>
                                        </p:tav>
                                      </p:tavLst>
                                    </p:anim>
                                    <p:anim calcmode="lin" valueType="num">
                                      <p:cBhvr>
                                        <p:cTn id="27" dur="164">
                                          <p:stCondLst>
                                            <p:cond delay="1656"/>
                                          </p:stCondLst>
                                        </p:cTn>
                                        <p:tgtEl>
                                          <p:spTgt spid="3">
                                            <p:txEl>
                                              <p:pRg st="1" end="1"/>
                                            </p:txEl>
                                          </p:spTgt>
                                        </p:tgtEl>
                                        <p:attrNameLst>
                                          <p:attrName>ppt_y</p:attrName>
                                        </p:attrNameLst>
                                      </p:cBhvr>
                                      <p:tavLst>
                                        <p:tav tm="0" fmla="#ppt_y-sin(pi*$)/81">
                                          <p:val>
                                            <p:strVal val="0"/>
                                          </p:val>
                                        </p:tav>
                                        <p:tav tm="100000">
                                          <p:val>
                                            <p:strVal val="1"/>
                                          </p:val>
                                        </p:tav>
                                      </p:tavLst>
                                    </p:anim>
                                  </p:childTnLst>
                                </p:cTn>
                              </p:par>
                              <p:par>
                                <p:cTn id="28" presetID="26"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p:stCondLst>
                                            <p:cond delay="0"/>
                                          </p:stCondLst>
                                        </p:cTn>
                                        <p:tgtEl>
                                          <p:spTgt spid="3">
                                            <p:txEl>
                                              <p:pRg st="2" end="2"/>
                                            </p:txEl>
                                          </p:spTgt>
                                        </p:tgtEl>
                                        <p:attrNameLst>
                                          <p:attrName>ppt_y</p:attrName>
                                        </p:attrNameLst>
                                      </p:cBhvr>
                                      <p:tavLst>
                                        <p:tav tm="0" fmla="#ppt_y-sin(pi*$)/3">
                                          <p:val>
                                            <p:strVal val="0,5"/>
                                          </p:val>
                                        </p:tav>
                                        <p:tav tm="100000">
                                          <p:val>
                                            <p:strVal val="1"/>
                                          </p:val>
                                        </p:tav>
                                      </p:tavLst>
                                    </p:anim>
                                    <p:anim calcmode="lin" valueType="num">
                                      <p:cBhvr>
                                        <p:cTn id="33" dur="664">
                                          <p:stCondLst>
                                            <p:cond delay="664"/>
                                          </p:stCondLst>
                                        </p:cTn>
                                        <p:tgtEl>
                                          <p:spTgt spid="3">
                                            <p:txEl>
                                              <p:pRg st="2" end="2"/>
                                            </p:txEl>
                                          </p:spTgt>
                                        </p:tgtEl>
                                        <p:attrNameLst>
                                          <p:attrName>ppt_y</p:attrName>
                                        </p:attrNameLst>
                                      </p:cBhvr>
                                      <p:tavLst>
                                        <p:tav tm="0" fmla="#ppt_y-sin(pi*$)/9">
                                          <p:val>
                                            <p:strVal val="0"/>
                                          </p:val>
                                        </p:tav>
                                        <p:tav tm="100000">
                                          <p:val>
                                            <p:strVal val="1"/>
                                          </p:val>
                                        </p:tav>
                                      </p:tavLst>
                                    </p:anim>
                                    <p:anim calcmode="lin" valueType="num">
                                      <p:cBhvr>
                                        <p:cTn id="34" dur="332">
                                          <p:stCondLst>
                                            <p:cond delay="1324"/>
                                          </p:stCondLst>
                                        </p:cTn>
                                        <p:tgtEl>
                                          <p:spTgt spid="3">
                                            <p:txEl>
                                              <p:pRg st="2" end="2"/>
                                            </p:txEl>
                                          </p:spTgt>
                                        </p:tgtEl>
                                        <p:attrNameLst>
                                          <p:attrName>ppt_y</p:attrName>
                                        </p:attrNameLst>
                                      </p:cBhvr>
                                      <p:tavLst>
                                        <p:tav tm="0" fmla="#ppt_y-sin(pi*$)/27">
                                          <p:val>
                                            <p:strVal val="0"/>
                                          </p:val>
                                        </p:tav>
                                        <p:tav tm="100000">
                                          <p:val>
                                            <p:strVal val="1"/>
                                          </p:val>
                                        </p:tav>
                                      </p:tavLst>
                                    </p:anim>
                                    <p:anim calcmode="lin" valueType="num">
                                      <p:cBhvr>
                                        <p:cTn id="35" dur="164">
                                          <p:stCondLst>
                                            <p:cond delay="1656"/>
                                          </p:stCondLst>
                                        </p:cTn>
                                        <p:tgtEl>
                                          <p:spTgt spid="3">
                                            <p:txEl>
                                              <p:pRg st="2" end="2"/>
                                            </p:txEl>
                                          </p:spTgt>
                                        </p:tgtEl>
                                        <p:attrNameLst>
                                          <p:attrName>ppt_y</p:attrName>
                                        </p:attrNameLst>
                                      </p:cBhvr>
                                      <p:tavLst>
                                        <p:tav tm="0" fmla="#ppt_y-sin(pi*$)/81">
                                          <p:val>
                                            <p:strVal val="0"/>
                                          </p:val>
                                        </p:tav>
                                        <p:tav tm="100000">
                                          <p:val>
                                            <p:strVal val="1"/>
                                          </p:val>
                                        </p:tav>
                                      </p:tavLst>
                                    </p:anim>
                                  </p:childTnLst>
                                </p:cTn>
                              </p:par>
                              <p:par>
                                <p:cTn id="36" presetID="26"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wipe(down)">
                                      <p:cBhvr>
                                        <p:cTn id="38" dur="580">
                                          <p:stCondLst>
                                            <p:cond delay="0"/>
                                          </p:stCondLst>
                                        </p:cTn>
                                        <p:tgtEl>
                                          <p:spTgt spid="3">
                                            <p:txEl>
                                              <p:pRg st="3" end="3"/>
                                            </p:txEl>
                                          </p:spTgt>
                                        </p:tgtEl>
                                      </p:cBhvr>
                                    </p:animEffect>
                                    <p:anim calcmode="lin" valueType="num">
                                      <p:cBhvr>
                                        <p:cTn id="39" dur="1822">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0" dur="664">
                                          <p:stCondLst>
                                            <p:cond delay="0"/>
                                          </p:stCondLst>
                                        </p:cTn>
                                        <p:tgtEl>
                                          <p:spTgt spid="3">
                                            <p:txEl>
                                              <p:pRg st="3" end="3"/>
                                            </p:txEl>
                                          </p:spTgt>
                                        </p:tgtEl>
                                        <p:attrNameLst>
                                          <p:attrName>ppt_y</p:attrName>
                                        </p:attrNameLst>
                                      </p:cBhvr>
                                      <p:tavLst>
                                        <p:tav tm="0" fmla="#ppt_y-sin(pi*$)/3">
                                          <p:val>
                                            <p:strVal val="0,5"/>
                                          </p:val>
                                        </p:tav>
                                        <p:tav tm="100000">
                                          <p:val>
                                            <p:strVal val="1"/>
                                          </p:val>
                                        </p:tav>
                                      </p:tavLst>
                                    </p:anim>
                                    <p:anim calcmode="lin" valueType="num">
                                      <p:cBhvr>
                                        <p:cTn id="41" dur="664">
                                          <p:stCondLst>
                                            <p:cond delay="664"/>
                                          </p:stCondLst>
                                        </p:cTn>
                                        <p:tgtEl>
                                          <p:spTgt spid="3">
                                            <p:txEl>
                                              <p:pRg st="3" end="3"/>
                                            </p:txEl>
                                          </p:spTgt>
                                        </p:tgtEl>
                                        <p:attrNameLst>
                                          <p:attrName>ppt_y</p:attrName>
                                        </p:attrNameLst>
                                      </p:cBhvr>
                                      <p:tavLst>
                                        <p:tav tm="0" fmla="#ppt_y-sin(pi*$)/9">
                                          <p:val>
                                            <p:strVal val="0"/>
                                          </p:val>
                                        </p:tav>
                                        <p:tav tm="100000">
                                          <p:val>
                                            <p:strVal val="1"/>
                                          </p:val>
                                        </p:tav>
                                      </p:tavLst>
                                    </p:anim>
                                    <p:anim calcmode="lin" valueType="num">
                                      <p:cBhvr>
                                        <p:cTn id="42" dur="332">
                                          <p:stCondLst>
                                            <p:cond delay="1324"/>
                                          </p:stCondLst>
                                        </p:cTn>
                                        <p:tgtEl>
                                          <p:spTgt spid="3">
                                            <p:txEl>
                                              <p:pRg st="3" end="3"/>
                                            </p:txEl>
                                          </p:spTgt>
                                        </p:tgtEl>
                                        <p:attrNameLst>
                                          <p:attrName>ppt_y</p:attrName>
                                        </p:attrNameLst>
                                      </p:cBhvr>
                                      <p:tavLst>
                                        <p:tav tm="0" fmla="#ppt_y-sin(pi*$)/27">
                                          <p:val>
                                            <p:strVal val="0"/>
                                          </p:val>
                                        </p:tav>
                                        <p:tav tm="100000">
                                          <p:val>
                                            <p:strVal val="1"/>
                                          </p:val>
                                        </p:tav>
                                      </p:tavLst>
                                    </p:anim>
                                    <p:anim calcmode="lin" valueType="num">
                                      <p:cBhvr>
                                        <p:cTn id="43" dur="164">
                                          <p:stCondLst>
                                            <p:cond delay="1656"/>
                                          </p:stCondLst>
                                        </p:cTn>
                                        <p:tgtEl>
                                          <p:spTgt spid="3">
                                            <p:txEl>
                                              <p:pRg st="3" end="3"/>
                                            </p:txEl>
                                          </p:spTgt>
                                        </p:tgtEl>
                                        <p:attrNameLst>
                                          <p:attrName>ppt_y</p:attrName>
                                        </p:attrNameLst>
                                      </p:cBhvr>
                                      <p:tavLst>
                                        <p:tav tm="0" fmla="#ppt_y-sin(pi*$)/81">
                                          <p:val>
                                            <p:strVal val="0"/>
                                          </p:val>
                                        </p:tav>
                                        <p:tav tm="100000">
                                          <p:val>
                                            <p:strVal val="1"/>
                                          </p:val>
                                        </p:tav>
                                      </p:tavLst>
                                    </p:anim>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wipe(down)">
                                      <p:cBhvr>
                                        <p:cTn id="48" dur="580">
                                          <p:stCondLst>
                                            <p:cond delay="0"/>
                                          </p:stCondLst>
                                        </p:cTn>
                                        <p:tgtEl>
                                          <p:spTgt spid="3">
                                            <p:txEl>
                                              <p:pRg st="5" end="5"/>
                                            </p:txEl>
                                          </p:spTgt>
                                        </p:tgtEl>
                                      </p:cBhvr>
                                    </p:animEffect>
                                    <p:anim calcmode="lin" valueType="num">
                                      <p:cBhvr>
                                        <p:cTn id="49" dur="1822">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0" dur="664">
                                          <p:stCondLst>
                                            <p:cond delay="0"/>
                                          </p:stCondLst>
                                        </p:cTn>
                                        <p:tgtEl>
                                          <p:spTgt spid="3">
                                            <p:txEl>
                                              <p:pRg st="5" end="5"/>
                                            </p:txEl>
                                          </p:spTgt>
                                        </p:tgtEl>
                                        <p:attrNameLst>
                                          <p:attrName>ppt_y</p:attrName>
                                        </p:attrNameLst>
                                      </p:cBhvr>
                                      <p:tavLst>
                                        <p:tav tm="0" fmla="#ppt_y-sin(pi*$)/3">
                                          <p:val>
                                            <p:strVal val="0,5"/>
                                          </p:val>
                                        </p:tav>
                                        <p:tav tm="100000">
                                          <p:val>
                                            <p:strVal val="1"/>
                                          </p:val>
                                        </p:tav>
                                      </p:tavLst>
                                    </p:anim>
                                    <p:anim calcmode="lin" valueType="num">
                                      <p:cBhvr>
                                        <p:cTn id="51" dur="664">
                                          <p:stCondLst>
                                            <p:cond delay="664"/>
                                          </p:stCondLst>
                                        </p:cTn>
                                        <p:tgtEl>
                                          <p:spTgt spid="3">
                                            <p:txEl>
                                              <p:pRg st="5" end="5"/>
                                            </p:txEl>
                                          </p:spTgt>
                                        </p:tgtEl>
                                        <p:attrNameLst>
                                          <p:attrName>ppt_y</p:attrName>
                                        </p:attrNameLst>
                                      </p:cBhvr>
                                      <p:tavLst>
                                        <p:tav tm="0" fmla="#ppt_y-sin(pi*$)/9">
                                          <p:val>
                                            <p:strVal val="0"/>
                                          </p:val>
                                        </p:tav>
                                        <p:tav tm="100000">
                                          <p:val>
                                            <p:strVal val="1"/>
                                          </p:val>
                                        </p:tav>
                                      </p:tavLst>
                                    </p:anim>
                                    <p:anim calcmode="lin" valueType="num">
                                      <p:cBhvr>
                                        <p:cTn id="52" dur="332">
                                          <p:stCondLst>
                                            <p:cond delay="1324"/>
                                          </p:stCondLst>
                                        </p:cTn>
                                        <p:tgtEl>
                                          <p:spTgt spid="3">
                                            <p:txEl>
                                              <p:pRg st="5" end="5"/>
                                            </p:txEl>
                                          </p:spTgt>
                                        </p:tgtEl>
                                        <p:attrNameLst>
                                          <p:attrName>ppt_y</p:attrName>
                                        </p:attrNameLst>
                                      </p:cBhvr>
                                      <p:tavLst>
                                        <p:tav tm="0" fmla="#ppt_y-sin(pi*$)/27">
                                          <p:val>
                                            <p:strVal val="0"/>
                                          </p:val>
                                        </p:tav>
                                        <p:tav tm="100000">
                                          <p:val>
                                            <p:strVal val="1"/>
                                          </p:val>
                                        </p:tav>
                                      </p:tavLst>
                                    </p:anim>
                                    <p:anim calcmode="lin" valueType="num">
                                      <p:cBhvr>
                                        <p:cTn id="53" dur="164">
                                          <p:stCondLst>
                                            <p:cond delay="1656"/>
                                          </p:stCondLst>
                                        </p:cTn>
                                        <p:tgtEl>
                                          <p:spTgt spid="3">
                                            <p:txEl>
                                              <p:pRg st="5" end="5"/>
                                            </p:txEl>
                                          </p:spTgt>
                                        </p:tgtEl>
                                        <p:attrNameLst>
                                          <p:attrName>ppt_y</p:attrName>
                                        </p:attrNameLst>
                                      </p:cBhvr>
                                      <p:tavLst>
                                        <p:tav tm="0" fmla="#ppt_y-sin(pi*$)/81">
                                          <p:val>
                                            <p:strVal val="0"/>
                                          </p:val>
                                        </p:tav>
                                        <p:tav tm="100000">
                                          <p:val>
                                            <p:strVal val="1"/>
                                          </p:val>
                                        </p:tav>
                                      </p:tavLst>
                                    </p:anim>
                                  </p:childTnLst>
                                </p:cTn>
                              </p:par>
                              <p:par>
                                <p:cTn id="54" presetID="26" presetClass="entr" presetSubtype="0" fill="hold" nodeType="with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wipe(down)">
                                      <p:cBhvr>
                                        <p:cTn id="56" dur="580">
                                          <p:stCondLst>
                                            <p:cond delay="0"/>
                                          </p:stCondLst>
                                        </p:cTn>
                                        <p:tgtEl>
                                          <p:spTgt spid="3">
                                            <p:txEl>
                                              <p:pRg st="6" end="6"/>
                                            </p:txEl>
                                          </p:spTgt>
                                        </p:tgtEl>
                                      </p:cBhvr>
                                    </p:animEffect>
                                    <p:anim calcmode="lin" valueType="num">
                                      <p:cBhvr>
                                        <p:cTn id="57" dur="1822">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8" dur="664">
                                          <p:stCondLst>
                                            <p:cond delay="0"/>
                                          </p:stCondLst>
                                        </p:cTn>
                                        <p:tgtEl>
                                          <p:spTgt spid="3">
                                            <p:txEl>
                                              <p:pRg st="6" end="6"/>
                                            </p:txEl>
                                          </p:spTgt>
                                        </p:tgtEl>
                                        <p:attrNameLst>
                                          <p:attrName>ppt_y</p:attrName>
                                        </p:attrNameLst>
                                      </p:cBhvr>
                                      <p:tavLst>
                                        <p:tav tm="0" fmla="#ppt_y-sin(pi*$)/3">
                                          <p:val>
                                            <p:strVal val="0,5"/>
                                          </p:val>
                                        </p:tav>
                                        <p:tav tm="100000">
                                          <p:val>
                                            <p:strVal val="1"/>
                                          </p:val>
                                        </p:tav>
                                      </p:tavLst>
                                    </p:anim>
                                    <p:anim calcmode="lin" valueType="num">
                                      <p:cBhvr>
                                        <p:cTn id="59" dur="664">
                                          <p:stCondLst>
                                            <p:cond delay="664"/>
                                          </p:stCondLst>
                                        </p:cTn>
                                        <p:tgtEl>
                                          <p:spTgt spid="3">
                                            <p:txEl>
                                              <p:pRg st="6" end="6"/>
                                            </p:txEl>
                                          </p:spTgt>
                                        </p:tgtEl>
                                        <p:attrNameLst>
                                          <p:attrName>ppt_y</p:attrName>
                                        </p:attrNameLst>
                                      </p:cBhvr>
                                      <p:tavLst>
                                        <p:tav tm="0" fmla="#ppt_y-sin(pi*$)/9">
                                          <p:val>
                                            <p:strVal val="0"/>
                                          </p:val>
                                        </p:tav>
                                        <p:tav tm="100000">
                                          <p:val>
                                            <p:strVal val="1"/>
                                          </p:val>
                                        </p:tav>
                                      </p:tavLst>
                                    </p:anim>
                                    <p:anim calcmode="lin" valueType="num">
                                      <p:cBhvr>
                                        <p:cTn id="60" dur="332">
                                          <p:stCondLst>
                                            <p:cond delay="1324"/>
                                          </p:stCondLst>
                                        </p:cTn>
                                        <p:tgtEl>
                                          <p:spTgt spid="3">
                                            <p:txEl>
                                              <p:pRg st="6" end="6"/>
                                            </p:txEl>
                                          </p:spTgt>
                                        </p:tgtEl>
                                        <p:attrNameLst>
                                          <p:attrName>ppt_y</p:attrName>
                                        </p:attrNameLst>
                                      </p:cBhvr>
                                      <p:tavLst>
                                        <p:tav tm="0" fmla="#ppt_y-sin(pi*$)/27">
                                          <p:val>
                                            <p:strVal val="0"/>
                                          </p:val>
                                        </p:tav>
                                        <p:tav tm="100000">
                                          <p:val>
                                            <p:strVal val="1"/>
                                          </p:val>
                                        </p:tav>
                                      </p:tavLst>
                                    </p:anim>
                                    <p:anim calcmode="lin" valueType="num">
                                      <p:cBhvr>
                                        <p:cTn id="61" dur="164">
                                          <p:stCondLst>
                                            <p:cond delay="1656"/>
                                          </p:stCondLst>
                                        </p:cTn>
                                        <p:tgtEl>
                                          <p:spTgt spid="3">
                                            <p:txEl>
                                              <p:pRg st="6" end="6"/>
                                            </p:txEl>
                                          </p:spTgt>
                                        </p:tgtEl>
                                        <p:attrNameLst>
                                          <p:attrName>ppt_y</p:attrName>
                                        </p:attrNameLst>
                                      </p:cBhvr>
                                      <p:tavLst>
                                        <p:tav tm="0" fmla="#ppt_y-sin(pi*$)/81">
                                          <p:val>
                                            <p:strVal val="0"/>
                                          </p:val>
                                        </p:tav>
                                        <p:tav tm="100000">
                                          <p:val>
                                            <p:strVal val="1"/>
                                          </p:val>
                                        </p:tav>
                                      </p:tavLst>
                                    </p:anim>
                                  </p:childTnLst>
                                </p:cTn>
                              </p:par>
                              <p:par>
                                <p:cTn id="62" presetID="26"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wipe(down)">
                                      <p:cBhvr>
                                        <p:cTn id="64" dur="580">
                                          <p:stCondLst>
                                            <p:cond delay="0"/>
                                          </p:stCondLst>
                                        </p:cTn>
                                        <p:tgtEl>
                                          <p:spTgt spid="3">
                                            <p:txEl>
                                              <p:pRg st="7" end="7"/>
                                            </p:txEl>
                                          </p:spTgt>
                                        </p:tgtEl>
                                      </p:cBhvr>
                                    </p:animEffect>
                                    <p:anim calcmode="lin" valueType="num">
                                      <p:cBhvr>
                                        <p:cTn id="65" dur="1822">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6" dur="664">
                                          <p:stCondLst>
                                            <p:cond delay="0"/>
                                          </p:stCondLst>
                                        </p:cTn>
                                        <p:tgtEl>
                                          <p:spTgt spid="3">
                                            <p:txEl>
                                              <p:pRg st="7" end="7"/>
                                            </p:txEl>
                                          </p:spTgt>
                                        </p:tgtEl>
                                        <p:attrNameLst>
                                          <p:attrName>ppt_y</p:attrName>
                                        </p:attrNameLst>
                                      </p:cBhvr>
                                      <p:tavLst>
                                        <p:tav tm="0" fmla="#ppt_y-sin(pi*$)/3">
                                          <p:val>
                                            <p:strVal val="0,5"/>
                                          </p:val>
                                        </p:tav>
                                        <p:tav tm="100000">
                                          <p:val>
                                            <p:strVal val="1"/>
                                          </p:val>
                                        </p:tav>
                                      </p:tavLst>
                                    </p:anim>
                                    <p:anim calcmode="lin" valueType="num">
                                      <p:cBhvr>
                                        <p:cTn id="67" dur="664">
                                          <p:stCondLst>
                                            <p:cond delay="664"/>
                                          </p:stCondLst>
                                        </p:cTn>
                                        <p:tgtEl>
                                          <p:spTgt spid="3">
                                            <p:txEl>
                                              <p:pRg st="7" end="7"/>
                                            </p:txEl>
                                          </p:spTgt>
                                        </p:tgtEl>
                                        <p:attrNameLst>
                                          <p:attrName>ppt_y</p:attrName>
                                        </p:attrNameLst>
                                      </p:cBhvr>
                                      <p:tavLst>
                                        <p:tav tm="0" fmla="#ppt_y-sin(pi*$)/9">
                                          <p:val>
                                            <p:strVal val="0"/>
                                          </p:val>
                                        </p:tav>
                                        <p:tav tm="100000">
                                          <p:val>
                                            <p:strVal val="1"/>
                                          </p:val>
                                        </p:tav>
                                      </p:tavLst>
                                    </p:anim>
                                    <p:anim calcmode="lin" valueType="num">
                                      <p:cBhvr>
                                        <p:cTn id="68" dur="332">
                                          <p:stCondLst>
                                            <p:cond delay="1324"/>
                                          </p:stCondLst>
                                        </p:cTn>
                                        <p:tgtEl>
                                          <p:spTgt spid="3">
                                            <p:txEl>
                                              <p:pRg st="7" end="7"/>
                                            </p:txEl>
                                          </p:spTgt>
                                        </p:tgtEl>
                                        <p:attrNameLst>
                                          <p:attrName>ppt_y</p:attrName>
                                        </p:attrNameLst>
                                      </p:cBhvr>
                                      <p:tavLst>
                                        <p:tav tm="0" fmla="#ppt_y-sin(pi*$)/27">
                                          <p:val>
                                            <p:strVal val="0"/>
                                          </p:val>
                                        </p:tav>
                                        <p:tav tm="100000">
                                          <p:val>
                                            <p:strVal val="1"/>
                                          </p:val>
                                        </p:tav>
                                      </p:tavLst>
                                    </p:anim>
                                    <p:anim calcmode="lin" valueType="num">
                                      <p:cBhvr>
                                        <p:cTn id="69" dur="164">
                                          <p:stCondLst>
                                            <p:cond delay="1656"/>
                                          </p:stCondLst>
                                        </p:cTn>
                                        <p:tgtEl>
                                          <p:spTgt spid="3">
                                            <p:txEl>
                                              <p:pRg st="7" end="7"/>
                                            </p:txEl>
                                          </p:spTgt>
                                        </p:tgtEl>
                                        <p:attrNameLst>
                                          <p:attrName>ppt_y</p:attrName>
                                        </p:attrNameLst>
                                      </p:cBhvr>
                                      <p:tavLst>
                                        <p:tav tm="0" fmla="#ppt_y-sin(pi*$)/81">
                                          <p:val>
                                            <p:strVal val="0"/>
                                          </p:val>
                                        </p:tav>
                                        <p:tav tm="100000">
                                          <p:val>
                                            <p:strVal val="1"/>
                                          </p:val>
                                        </p:tav>
                                      </p:tavLst>
                                    </p:anim>
                                  </p:childTnLst>
                                </p:cTn>
                              </p:par>
                              <p:par>
                                <p:cTn id="70" presetID="26" presetClass="entr" presetSubtype="0" fill="hold" nodeType="with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wipe(down)">
                                      <p:cBhvr>
                                        <p:cTn id="72" dur="580">
                                          <p:stCondLst>
                                            <p:cond delay="0"/>
                                          </p:stCondLst>
                                        </p:cTn>
                                        <p:tgtEl>
                                          <p:spTgt spid="3">
                                            <p:txEl>
                                              <p:pRg st="8" end="8"/>
                                            </p:txEl>
                                          </p:spTgt>
                                        </p:tgtEl>
                                      </p:cBhvr>
                                    </p:animEffect>
                                    <p:anim calcmode="lin" valueType="num">
                                      <p:cBhvr>
                                        <p:cTn id="73" dur="1822">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74" dur="664">
                                          <p:stCondLst>
                                            <p:cond delay="0"/>
                                          </p:stCondLst>
                                        </p:cTn>
                                        <p:tgtEl>
                                          <p:spTgt spid="3">
                                            <p:txEl>
                                              <p:pRg st="8" end="8"/>
                                            </p:txEl>
                                          </p:spTgt>
                                        </p:tgtEl>
                                        <p:attrNameLst>
                                          <p:attrName>ppt_y</p:attrName>
                                        </p:attrNameLst>
                                      </p:cBhvr>
                                      <p:tavLst>
                                        <p:tav tm="0" fmla="#ppt_y-sin(pi*$)/3">
                                          <p:val>
                                            <p:strVal val="0,5"/>
                                          </p:val>
                                        </p:tav>
                                        <p:tav tm="100000">
                                          <p:val>
                                            <p:strVal val="1"/>
                                          </p:val>
                                        </p:tav>
                                      </p:tavLst>
                                    </p:anim>
                                    <p:anim calcmode="lin" valueType="num">
                                      <p:cBhvr>
                                        <p:cTn id="75" dur="664">
                                          <p:stCondLst>
                                            <p:cond delay="664"/>
                                          </p:stCondLst>
                                        </p:cTn>
                                        <p:tgtEl>
                                          <p:spTgt spid="3">
                                            <p:txEl>
                                              <p:pRg st="8" end="8"/>
                                            </p:txEl>
                                          </p:spTgt>
                                        </p:tgtEl>
                                        <p:attrNameLst>
                                          <p:attrName>ppt_y</p:attrName>
                                        </p:attrNameLst>
                                      </p:cBhvr>
                                      <p:tavLst>
                                        <p:tav tm="0" fmla="#ppt_y-sin(pi*$)/9">
                                          <p:val>
                                            <p:strVal val="0"/>
                                          </p:val>
                                        </p:tav>
                                        <p:tav tm="100000">
                                          <p:val>
                                            <p:strVal val="1"/>
                                          </p:val>
                                        </p:tav>
                                      </p:tavLst>
                                    </p:anim>
                                    <p:anim calcmode="lin" valueType="num">
                                      <p:cBhvr>
                                        <p:cTn id="76" dur="332">
                                          <p:stCondLst>
                                            <p:cond delay="1324"/>
                                          </p:stCondLst>
                                        </p:cTn>
                                        <p:tgtEl>
                                          <p:spTgt spid="3">
                                            <p:txEl>
                                              <p:pRg st="8" end="8"/>
                                            </p:txEl>
                                          </p:spTgt>
                                        </p:tgtEl>
                                        <p:attrNameLst>
                                          <p:attrName>ppt_y</p:attrName>
                                        </p:attrNameLst>
                                      </p:cBhvr>
                                      <p:tavLst>
                                        <p:tav tm="0" fmla="#ppt_y-sin(pi*$)/27">
                                          <p:val>
                                            <p:strVal val="0"/>
                                          </p:val>
                                        </p:tav>
                                        <p:tav tm="100000">
                                          <p:val>
                                            <p:strVal val="1"/>
                                          </p:val>
                                        </p:tav>
                                      </p:tavLst>
                                    </p:anim>
                                    <p:anim calcmode="lin" valueType="num">
                                      <p:cBhvr>
                                        <p:cTn id="77" dur="164">
                                          <p:stCondLst>
                                            <p:cond delay="1656"/>
                                          </p:stCondLst>
                                        </p:cTn>
                                        <p:tgtEl>
                                          <p:spTgt spid="3">
                                            <p:txEl>
                                              <p:pRg st="8" end="8"/>
                                            </p:txEl>
                                          </p:spTgt>
                                        </p:tgtEl>
                                        <p:attrNameLst>
                                          <p:attrName>ppt_y</p:attrName>
                                        </p:attrNameLst>
                                      </p:cBhvr>
                                      <p:tavLst>
                                        <p:tav tm="0" fmla="#ppt_y-sin(pi*$)/81">
                                          <p:val>
                                            <p:strVal val="0"/>
                                          </p:val>
                                        </p:tav>
                                        <p:tav tm="100000">
                                          <p:val>
                                            <p:strVal val="1"/>
                                          </p:val>
                                        </p:tav>
                                      </p:tavLst>
                                    </p:anim>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Effect transition="in" filter="wipe(down)">
                                      <p:cBhvr>
                                        <p:cTn id="82" dur="580">
                                          <p:stCondLst>
                                            <p:cond delay="0"/>
                                          </p:stCondLst>
                                        </p:cTn>
                                        <p:tgtEl>
                                          <p:spTgt spid="3">
                                            <p:txEl>
                                              <p:pRg st="10" end="10"/>
                                            </p:txEl>
                                          </p:spTgt>
                                        </p:tgtEl>
                                      </p:cBhvr>
                                    </p:animEffect>
                                    <p:anim calcmode="lin" valueType="num">
                                      <p:cBhvr>
                                        <p:cTn id="83" dur="1822">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84" dur="664">
                                          <p:stCondLst>
                                            <p:cond delay="0"/>
                                          </p:stCondLst>
                                        </p:cTn>
                                        <p:tgtEl>
                                          <p:spTgt spid="3">
                                            <p:txEl>
                                              <p:pRg st="10" end="10"/>
                                            </p:txEl>
                                          </p:spTgt>
                                        </p:tgtEl>
                                        <p:attrNameLst>
                                          <p:attrName>ppt_y</p:attrName>
                                        </p:attrNameLst>
                                      </p:cBhvr>
                                      <p:tavLst>
                                        <p:tav tm="0" fmla="#ppt_y-sin(pi*$)/3">
                                          <p:val>
                                            <p:strVal val="0,5"/>
                                          </p:val>
                                        </p:tav>
                                        <p:tav tm="100000">
                                          <p:val>
                                            <p:strVal val="1"/>
                                          </p:val>
                                        </p:tav>
                                      </p:tavLst>
                                    </p:anim>
                                    <p:anim calcmode="lin" valueType="num">
                                      <p:cBhvr>
                                        <p:cTn id="85" dur="664">
                                          <p:stCondLst>
                                            <p:cond delay="664"/>
                                          </p:stCondLst>
                                        </p:cTn>
                                        <p:tgtEl>
                                          <p:spTgt spid="3">
                                            <p:txEl>
                                              <p:pRg st="10" end="10"/>
                                            </p:txEl>
                                          </p:spTgt>
                                        </p:tgtEl>
                                        <p:attrNameLst>
                                          <p:attrName>ppt_y</p:attrName>
                                        </p:attrNameLst>
                                      </p:cBhvr>
                                      <p:tavLst>
                                        <p:tav tm="0" fmla="#ppt_y-sin(pi*$)/9">
                                          <p:val>
                                            <p:strVal val="0"/>
                                          </p:val>
                                        </p:tav>
                                        <p:tav tm="100000">
                                          <p:val>
                                            <p:strVal val="1"/>
                                          </p:val>
                                        </p:tav>
                                      </p:tavLst>
                                    </p:anim>
                                    <p:anim calcmode="lin" valueType="num">
                                      <p:cBhvr>
                                        <p:cTn id="86" dur="332">
                                          <p:stCondLst>
                                            <p:cond delay="1324"/>
                                          </p:stCondLst>
                                        </p:cTn>
                                        <p:tgtEl>
                                          <p:spTgt spid="3">
                                            <p:txEl>
                                              <p:pRg st="10" end="10"/>
                                            </p:txEl>
                                          </p:spTgt>
                                        </p:tgtEl>
                                        <p:attrNameLst>
                                          <p:attrName>ppt_y</p:attrName>
                                        </p:attrNameLst>
                                      </p:cBhvr>
                                      <p:tavLst>
                                        <p:tav tm="0" fmla="#ppt_y-sin(pi*$)/27">
                                          <p:val>
                                            <p:strVal val="0"/>
                                          </p:val>
                                        </p:tav>
                                        <p:tav tm="100000">
                                          <p:val>
                                            <p:strVal val="1"/>
                                          </p:val>
                                        </p:tav>
                                      </p:tavLst>
                                    </p:anim>
                                    <p:anim calcmode="lin" valueType="num">
                                      <p:cBhvr>
                                        <p:cTn id="87" dur="164">
                                          <p:stCondLst>
                                            <p:cond delay="1656"/>
                                          </p:stCondLst>
                                        </p:cTn>
                                        <p:tgtEl>
                                          <p:spTgt spid="3">
                                            <p:txEl>
                                              <p:pRg st="10" end="10"/>
                                            </p:txEl>
                                          </p:spTgt>
                                        </p:tgtEl>
                                        <p:attrNameLst>
                                          <p:attrName>ppt_y</p:attrName>
                                        </p:attrNameLst>
                                      </p:cBhvr>
                                      <p:tavLst>
                                        <p:tav tm="0" fmla="#ppt_y-sin(pi*$)/81">
                                          <p:val>
                                            <p:strVal val="0"/>
                                          </p:val>
                                        </p:tav>
                                        <p:tav tm="100000">
                                          <p:val>
                                            <p:strVal val="1"/>
                                          </p:val>
                                        </p:tav>
                                      </p:tavLst>
                                    </p:anim>
                                  </p:childTnLst>
                                </p:cTn>
                              </p:par>
                              <p:par>
                                <p:cTn id="88" presetID="26" presetClass="entr" presetSubtype="0" fill="hold" nodeType="withEffect">
                                  <p:stCondLst>
                                    <p:cond delay="0"/>
                                  </p:stCondLst>
                                  <p:childTnLst>
                                    <p:set>
                                      <p:cBhvr>
                                        <p:cTn id="89" dur="1" fill="hold">
                                          <p:stCondLst>
                                            <p:cond delay="0"/>
                                          </p:stCondLst>
                                        </p:cTn>
                                        <p:tgtEl>
                                          <p:spTgt spid="3">
                                            <p:txEl>
                                              <p:pRg st="11" end="11"/>
                                            </p:txEl>
                                          </p:spTgt>
                                        </p:tgtEl>
                                        <p:attrNameLst>
                                          <p:attrName>style.visibility</p:attrName>
                                        </p:attrNameLst>
                                      </p:cBhvr>
                                      <p:to>
                                        <p:strVal val="visible"/>
                                      </p:to>
                                    </p:set>
                                    <p:animEffect transition="in" filter="wipe(down)">
                                      <p:cBhvr>
                                        <p:cTn id="90" dur="580">
                                          <p:stCondLst>
                                            <p:cond delay="0"/>
                                          </p:stCondLst>
                                        </p:cTn>
                                        <p:tgtEl>
                                          <p:spTgt spid="3">
                                            <p:txEl>
                                              <p:pRg st="11" end="11"/>
                                            </p:txEl>
                                          </p:spTgt>
                                        </p:tgtEl>
                                      </p:cBhvr>
                                    </p:animEffect>
                                    <p:anim calcmode="lin" valueType="num">
                                      <p:cBhvr>
                                        <p:cTn id="91" dur="1822">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92" dur="664">
                                          <p:stCondLst>
                                            <p:cond delay="0"/>
                                          </p:stCondLst>
                                        </p:cTn>
                                        <p:tgtEl>
                                          <p:spTgt spid="3">
                                            <p:txEl>
                                              <p:pRg st="11" end="11"/>
                                            </p:txEl>
                                          </p:spTgt>
                                        </p:tgtEl>
                                        <p:attrNameLst>
                                          <p:attrName>ppt_y</p:attrName>
                                        </p:attrNameLst>
                                      </p:cBhvr>
                                      <p:tavLst>
                                        <p:tav tm="0" fmla="#ppt_y-sin(pi*$)/3">
                                          <p:val>
                                            <p:strVal val="0,5"/>
                                          </p:val>
                                        </p:tav>
                                        <p:tav tm="100000">
                                          <p:val>
                                            <p:strVal val="1"/>
                                          </p:val>
                                        </p:tav>
                                      </p:tavLst>
                                    </p:anim>
                                    <p:anim calcmode="lin" valueType="num">
                                      <p:cBhvr>
                                        <p:cTn id="93" dur="664">
                                          <p:stCondLst>
                                            <p:cond delay="664"/>
                                          </p:stCondLst>
                                        </p:cTn>
                                        <p:tgtEl>
                                          <p:spTgt spid="3">
                                            <p:txEl>
                                              <p:pRg st="11" end="11"/>
                                            </p:txEl>
                                          </p:spTgt>
                                        </p:tgtEl>
                                        <p:attrNameLst>
                                          <p:attrName>ppt_y</p:attrName>
                                        </p:attrNameLst>
                                      </p:cBhvr>
                                      <p:tavLst>
                                        <p:tav tm="0" fmla="#ppt_y-sin(pi*$)/9">
                                          <p:val>
                                            <p:strVal val="0"/>
                                          </p:val>
                                        </p:tav>
                                        <p:tav tm="100000">
                                          <p:val>
                                            <p:strVal val="1"/>
                                          </p:val>
                                        </p:tav>
                                      </p:tavLst>
                                    </p:anim>
                                    <p:anim calcmode="lin" valueType="num">
                                      <p:cBhvr>
                                        <p:cTn id="94" dur="332">
                                          <p:stCondLst>
                                            <p:cond delay="1324"/>
                                          </p:stCondLst>
                                        </p:cTn>
                                        <p:tgtEl>
                                          <p:spTgt spid="3">
                                            <p:txEl>
                                              <p:pRg st="11" end="11"/>
                                            </p:txEl>
                                          </p:spTgt>
                                        </p:tgtEl>
                                        <p:attrNameLst>
                                          <p:attrName>ppt_y</p:attrName>
                                        </p:attrNameLst>
                                      </p:cBhvr>
                                      <p:tavLst>
                                        <p:tav tm="0" fmla="#ppt_y-sin(pi*$)/27">
                                          <p:val>
                                            <p:strVal val="0"/>
                                          </p:val>
                                        </p:tav>
                                        <p:tav tm="100000">
                                          <p:val>
                                            <p:strVal val="1"/>
                                          </p:val>
                                        </p:tav>
                                      </p:tavLst>
                                    </p:anim>
                                    <p:anim calcmode="lin" valueType="num">
                                      <p:cBhvr>
                                        <p:cTn id="95" dur="164">
                                          <p:stCondLst>
                                            <p:cond delay="1656"/>
                                          </p:stCondLst>
                                        </p:cTn>
                                        <p:tgtEl>
                                          <p:spTgt spid="3">
                                            <p:txEl>
                                              <p:pRg st="11" end="11"/>
                                            </p:txEl>
                                          </p:spTgt>
                                        </p:tgtEl>
                                        <p:attrNameLst>
                                          <p:attrName>ppt_y</p:attrName>
                                        </p:attrNameLst>
                                      </p:cBhvr>
                                      <p:tavLst>
                                        <p:tav tm="0" fmla="#ppt_y-sin(pi*$)/81">
                                          <p:val>
                                            <p:strVal val="0"/>
                                          </p:val>
                                        </p:tav>
                                        <p:tav tm="100000">
                                          <p:val>
                                            <p:strVal val="1"/>
                                          </p:val>
                                        </p:tav>
                                      </p:tavLst>
                                    </p:anim>
                                  </p:childTnLst>
                                </p:cTn>
                              </p:par>
                              <p:par>
                                <p:cTn id="96" presetID="26" presetClass="entr" presetSubtype="0" fill="hold" nodeType="withEffect">
                                  <p:stCondLst>
                                    <p:cond delay="0"/>
                                  </p:stCondLst>
                                  <p:childTnLst>
                                    <p:set>
                                      <p:cBhvr>
                                        <p:cTn id="97" dur="1" fill="hold">
                                          <p:stCondLst>
                                            <p:cond delay="0"/>
                                          </p:stCondLst>
                                        </p:cTn>
                                        <p:tgtEl>
                                          <p:spTgt spid="3">
                                            <p:txEl>
                                              <p:pRg st="12" end="12"/>
                                            </p:txEl>
                                          </p:spTgt>
                                        </p:tgtEl>
                                        <p:attrNameLst>
                                          <p:attrName>style.visibility</p:attrName>
                                        </p:attrNameLst>
                                      </p:cBhvr>
                                      <p:to>
                                        <p:strVal val="visible"/>
                                      </p:to>
                                    </p:set>
                                    <p:animEffect transition="in" filter="wipe(down)">
                                      <p:cBhvr>
                                        <p:cTn id="98" dur="580">
                                          <p:stCondLst>
                                            <p:cond delay="0"/>
                                          </p:stCondLst>
                                        </p:cTn>
                                        <p:tgtEl>
                                          <p:spTgt spid="3">
                                            <p:txEl>
                                              <p:pRg st="12" end="12"/>
                                            </p:txEl>
                                          </p:spTgt>
                                        </p:tgtEl>
                                      </p:cBhvr>
                                    </p:animEffect>
                                    <p:anim calcmode="lin" valueType="num">
                                      <p:cBhvr>
                                        <p:cTn id="99" dur="1822">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00" dur="664">
                                          <p:stCondLst>
                                            <p:cond delay="0"/>
                                          </p:stCondLst>
                                        </p:cTn>
                                        <p:tgtEl>
                                          <p:spTgt spid="3">
                                            <p:txEl>
                                              <p:pRg st="12" end="12"/>
                                            </p:txEl>
                                          </p:spTgt>
                                        </p:tgtEl>
                                        <p:attrNameLst>
                                          <p:attrName>ppt_y</p:attrName>
                                        </p:attrNameLst>
                                      </p:cBhvr>
                                      <p:tavLst>
                                        <p:tav tm="0" fmla="#ppt_y-sin(pi*$)/3">
                                          <p:val>
                                            <p:strVal val="0,5"/>
                                          </p:val>
                                        </p:tav>
                                        <p:tav tm="100000">
                                          <p:val>
                                            <p:strVal val="1"/>
                                          </p:val>
                                        </p:tav>
                                      </p:tavLst>
                                    </p:anim>
                                    <p:anim calcmode="lin" valueType="num">
                                      <p:cBhvr>
                                        <p:cTn id="101" dur="664">
                                          <p:stCondLst>
                                            <p:cond delay="664"/>
                                          </p:stCondLst>
                                        </p:cTn>
                                        <p:tgtEl>
                                          <p:spTgt spid="3">
                                            <p:txEl>
                                              <p:pRg st="12" end="12"/>
                                            </p:txEl>
                                          </p:spTgt>
                                        </p:tgtEl>
                                        <p:attrNameLst>
                                          <p:attrName>ppt_y</p:attrName>
                                        </p:attrNameLst>
                                      </p:cBhvr>
                                      <p:tavLst>
                                        <p:tav tm="0" fmla="#ppt_y-sin(pi*$)/9">
                                          <p:val>
                                            <p:strVal val="0"/>
                                          </p:val>
                                        </p:tav>
                                        <p:tav tm="100000">
                                          <p:val>
                                            <p:strVal val="1"/>
                                          </p:val>
                                        </p:tav>
                                      </p:tavLst>
                                    </p:anim>
                                    <p:anim calcmode="lin" valueType="num">
                                      <p:cBhvr>
                                        <p:cTn id="102" dur="332">
                                          <p:stCondLst>
                                            <p:cond delay="1324"/>
                                          </p:stCondLst>
                                        </p:cTn>
                                        <p:tgtEl>
                                          <p:spTgt spid="3">
                                            <p:txEl>
                                              <p:pRg st="12" end="12"/>
                                            </p:txEl>
                                          </p:spTgt>
                                        </p:tgtEl>
                                        <p:attrNameLst>
                                          <p:attrName>ppt_y</p:attrName>
                                        </p:attrNameLst>
                                      </p:cBhvr>
                                      <p:tavLst>
                                        <p:tav tm="0" fmla="#ppt_y-sin(pi*$)/27">
                                          <p:val>
                                            <p:strVal val="0"/>
                                          </p:val>
                                        </p:tav>
                                        <p:tav tm="100000">
                                          <p:val>
                                            <p:strVal val="1"/>
                                          </p:val>
                                        </p:tav>
                                      </p:tavLst>
                                    </p:anim>
                                    <p:anim calcmode="lin" valueType="num">
                                      <p:cBhvr>
                                        <p:cTn id="103" dur="164">
                                          <p:stCondLst>
                                            <p:cond delay="1656"/>
                                          </p:stCondLst>
                                        </p:cTn>
                                        <p:tgtEl>
                                          <p:spTgt spid="3">
                                            <p:txEl>
                                              <p:pRg st="12" end="12"/>
                                            </p:txEl>
                                          </p:spTgt>
                                        </p:tgtEl>
                                        <p:attrNameLst>
                                          <p:attrName>ppt_y</p:attrName>
                                        </p:attrNameLst>
                                      </p:cBhvr>
                                      <p:tavLst>
                                        <p:tav tm="0" fmla="#ppt_y-sin(pi*$)/81">
                                          <p:val>
                                            <p:strVal val="0"/>
                                          </p:val>
                                        </p:tav>
                                        <p:tav tm="100000">
                                          <p:val>
                                            <p:strVal val="1"/>
                                          </p:val>
                                        </p:tav>
                                      </p:tavLst>
                                    </p:anim>
                                  </p:childTnLst>
                                </p:cTn>
                              </p:par>
                              <p:par>
                                <p:cTn id="104" presetID="26" presetClass="entr" presetSubtype="0" fill="hold" nodeType="withEffect">
                                  <p:stCondLst>
                                    <p:cond delay="0"/>
                                  </p:stCondLst>
                                  <p:childTnLst>
                                    <p:set>
                                      <p:cBhvr>
                                        <p:cTn id="105" dur="1" fill="hold">
                                          <p:stCondLst>
                                            <p:cond delay="0"/>
                                          </p:stCondLst>
                                        </p:cTn>
                                        <p:tgtEl>
                                          <p:spTgt spid="3">
                                            <p:txEl>
                                              <p:pRg st="13" end="13"/>
                                            </p:txEl>
                                          </p:spTgt>
                                        </p:tgtEl>
                                        <p:attrNameLst>
                                          <p:attrName>style.visibility</p:attrName>
                                        </p:attrNameLst>
                                      </p:cBhvr>
                                      <p:to>
                                        <p:strVal val="visible"/>
                                      </p:to>
                                    </p:set>
                                    <p:animEffect transition="in" filter="wipe(down)">
                                      <p:cBhvr>
                                        <p:cTn id="106" dur="580">
                                          <p:stCondLst>
                                            <p:cond delay="0"/>
                                          </p:stCondLst>
                                        </p:cTn>
                                        <p:tgtEl>
                                          <p:spTgt spid="3">
                                            <p:txEl>
                                              <p:pRg st="13" end="13"/>
                                            </p:txEl>
                                          </p:spTgt>
                                        </p:tgtEl>
                                      </p:cBhvr>
                                    </p:animEffect>
                                    <p:anim calcmode="lin" valueType="num">
                                      <p:cBhvr>
                                        <p:cTn id="107" dur="1822">
                                          <p:stCondLst>
                                            <p:cond delay="0"/>
                                          </p:stCondLst>
                                        </p:cTn>
                                        <p:tgtEl>
                                          <p:spTgt spid="3">
                                            <p:txEl>
                                              <p:pRg st="13" end="13"/>
                                            </p:txEl>
                                          </p:spTgt>
                                        </p:tgtEl>
                                        <p:attrNameLst>
                                          <p:attrName>ppt_x</p:attrName>
                                        </p:attrNameLst>
                                      </p:cBhvr>
                                      <p:tavLst>
                                        <p:tav tm="0">
                                          <p:val>
                                            <p:strVal val="#ppt_x-0.25"/>
                                          </p:val>
                                        </p:tav>
                                        <p:tav tm="100000">
                                          <p:val>
                                            <p:strVal val="#ppt_x"/>
                                          </p:val>
                                        </p:tav>
                                      </p:tavLst>
                                    </p:anim>
                                    <p:anim calcmode="lin" valueType="num">
                                      <p:cBhvr>
                                        <p:cTn id="108" dur="664">
                                          <p:stCondLst>
                                            <p:cond delay="0"/>
                                          </p:stCondLst>
                                        </p:cTn>
                                        <p:tgtEl>
                                          <p:spTgt spid="3">
                                            <p:txEl>
                                              <p:pRg st="13" end="13"/>
                                            </p:txEl>
                                          </p:spTgt>
                                        </p:tgtEl>
                                        <p:attrNameLst>
                                          <p:attrName>ppt_y</p:attrName>
                                        </p:attrNameLst>
                                      </p:cBhvr>
                                      <p:tavLst>
                                        <p:tav tm="0" fmla="#ppt_y-sin(pi*$)/3">
                                          <p:val>
                                            <p:strVal val="0,5"/>
                                          </p:val>
                                        </p:tav>
                                        <p:tav tm="100000">
                                          <p:val>
                                            <p:strVal val="1"/>
                                          </p:val>
                                        </p:tav>
                                      </p:tavLst>
                                    </p:anim>
                                    <p:anim calcmode="lin" valueType="num">
                                      <p:cBhvr>
                                        <p:cTn id="109" dur="664">
                                          <p:stCondLst>
                                            <p:cond delay="664"/>
                                          </p:stCondLst>
                                        </p:cTn>
                                        <p:tgtEl>
                                          <p:spTgt spid="3">
                                            <p:txEl>
                                              <p:pRg st="13" end="13"/>
                                            </p:txEl>
                                          </p:spTgt>
                                        </p:tgtEl>
                                        <p:attrNameLst>
                                          <p:attrName>ppt_y</p:attrName>
                                        </p:attrNameLst>
                                      </p:cBhvr>
                                      <p:tavLst>
                                        <p:tav tm="0" fmla="#ppt_y-sin(pi*$)/9">
                                          <p:val>
                                            <p:strVal val="0"/>
                                          </p:val>
                                        </p:tav>
                                        <p:tav tm="100000">
                                          <p:val>
                                            <p:strVal val="1"/>
                                          </p:val>
                                        </p:tav>
                                      </p:tavLst>
                                    </p:anim>
                                    <p:anim calcmode="lin" valueType="num">
                                      <p:cBhvr>
                                        <p:cTn id="110" dur="332">
                                          <p:stCondLst>
                                            <p:cond delay="1324"/>
                                          </p:stCondLst>
                                        </p:cTn>
                                        <p:tgtEl>
                                          <p:spTgt spid="3">
                                            <p:txEl>
                                              <p:pRg st="13" end="13"/>
                                            </p:txEl>
                                          </p:spTgt>
                                        </p:tgtEl>
                                        <p:attrNameLst>
                                          <p:attrName>ppt_y</p:attrName>
                                        </p:attrNameLst>
                                      </p:cBhvr>
                                      <p:tavLst>
                                        <p:tav tm="0" fmla="#ppt_y-sin(pi*$)/27">
                                          <p:val>
                                            <p:strVal val="0"/>
                                          </p:val>
                                        </p:tav>
                                        <p:tav tm="100000">
                                          <p:val>
                                            <p:strVal val="1"/>
                                          </p:val>
                                        </p:tav>
                                      </p:tavLst>
                                    </p:anim>
                                    <p:anim calcmode="lin" valueType="num">
                                      <p:cBhvr>
                                        <p:cTn id="111" dur="164">
                                          <p:stCondLst>
                                            <p:cond delay="1656"/>
                                          </p:stCondLst>
                                        </p:cTn>
                                        <p:tgtEl>
                                          <p:spTgt spid="3">
                                            <p:txEl>
                                              <p:pRg st="13" end="13"/>
                                            </p:txEl>
                                          </p:spTgt>
                                        </p:tgtEl>
                                        <p:attrNameLst>
                                          <p:attrName>ppt_y</p:attrName>
                                        </p:attrNameLst>
                                      </p:cBhvr>
                                      <p:tavLst>
                                        <p:tav tm="0" fmla="#ppt_y-sin(pi*$)/81">
                                          <p:val>
                                            <p:strVal val="0"/>
                                          </p:val>
                                        </p:tav>
                                        <p:tav tm="100000">
                                          <p:val>
                                            <p:strVal val="1"/>
                                          </p:val>
                                        </p:tav>
                                      </p:tavLst>
                                    </p:anim>
                                  </p:childTnLst>
                                </p:cTn>
                              </p:par>
                              <p:par>
                                <p:cTn id="112" presetID="26" presetClass="entr" presetSubtype="0" fill="hold" nodeType="withEffect">
                                  <p:stCondLst>
                                    <p:cond delay="0"/>
                                  </p:stCondLst>
                                  <p:childTnLst>
                                    <p:set>
                                      <p:cBhvr>
                                        <p:cTn id="113" dur="1" fill="hold">
                                          <p:stCondLst>
                                            <p:cond delay="0"/>
                                          </p:stCondLst>
                                        </p:cTn>
                                        <p:tgtEl>
                                          <p:spTgt spid="3">
                                            <p:txEl>
                                              <p:pRg st="14" end="14"/>
                                            </p:txEl>
                                          </p:spTgt>
                                        </p:tgtEl>
                                        <p:attrNameLst>
                                          <p:attrName>style.visibility</p:attrName>
                                        </p:attrNameLst>
                                      </p:cBhvr>
                                      <p:to>
                                        <p:strVal val="visible"/>
                                      </p:to>
                                    </p:set>
                                    <p:animEffect transition="in" filter="wipe(down)">
                                      <p:cBhvr>
                                        <p:cTn id="114" dur="580">
                                          <p:stCondLst>
                                            <p:cond delay="0"/>
                                          </p:stCondLst>
                                        </p:cTn>
                                        <p:tgtEl>
                                          <p:spTgt spid="3">
                                            <p:txEl>
                                              <p:pRg st="14" end="14"/>
                                            </p:txEl>
                                          </p:spTgt>
                                        </p:tgtEl>
                                      </p:cBhvr>
                                    </p:animEffect>
                                    <p:anim calcmode="lin" valueType="num">
                                      <p:cBhvr>
                                        <p:cTn id="115" dur="1822">
                                          <p:stCondLst>
                                            <p:cond delay="0"/>
                                          </p:stCondLst>
                                        </p:cTn>
                                        <p:tgtEl>
                                          <p:spTgt spid="3">
                                            <p:txEl>
                                              <p:pRg st="14" end="14"/>
                                            </p:txEl>
                                          </p:spTgt>
                                        </p:tgtEl>
                                        <p:attrNameLst>
                                          <p:attrName>ppt_x</p:attrName>
                                        </p:attrNameLst>
                                      </p:cBhvr>
                                      <p:tavLst>
                                        <p:tav tm="0">
                                          <p:val>
                                            <p:strVal val="#ppt_x-0.25"/>
                                          </p:val>
                                        </p:tav>
                                        <p:tav tm="100000">
                                          <p:val>
                                            <p:strVal val="#ppt_x"/>
                                          </p:val>
                                        </p:tav>
                                      </p:tavLst>
                                    </p:anim>
                                    <p:anim calcmode="lin" valueType="num">
                                      <p:cBhvr>
                                        <p:cTn id="116" dur="664">
                                          <p:stCondLst>
                                            <p:cond delay="0"/>
                                          </p:stCondLst>
                                        </p:cTn>
                                        <p:tgtEl>
                                          <p:spTgt spid="3">
                                            <p:txEl>
                                              <p:pRg st="14" end="14"/>
                                            </p:txEl>
                                          </p:spTgt>
                                        </p:tgtEl>
                                        <p:attrNameLst>
                                          <p:attrName>ppt_y</p:attrName>
                                        </p:attrNameLst>
                                      </p:cBhvr>
                                      <p:tavLst>
                                        <p:tav tm="0" fmla="#ppt_y-sin(pi*$)/3">
                                          <p:val>
                                            <p:strVal val="0,5"/>
                                          </p:val>
                                        </p:tav>
                                        <p:tav tm="100000">
                                          <p:val>
                                            <p:strVal val="1"/>
                                          </p:val>
                                        </p:tav>
                                      </p:tavLst>
                                    </p:anim>
                                    <p:anim calcmode="lin" valueType="num">
                                      <p:cBhvr>
                                        <p:cTn id="117" dur="664">
                                          <p:stCondLst>
                                            <p:cond delay="664"/>
                                          </p:stCondLst>
                                        </p:cTn>
                                        <p:tgtEl>
                                          <p:spTgt spid="3">
                                            <p:txEl>
                                              <p:pRg st="14" end="14"/>
                                            </p:txEl>
                                          </p:spTgt>
                                        </p:tgtEl>
                                        <p:attrNameLst>
                                          <p:attrName>ppt_y</p:attrName>
                                        </p:attrNameLst>
                                      </p:cBhvr>
                                      <p:tavLst>
                                        <p:tav tm="0" fmla="#ppt_y-sin(pi*$)/9">
                                          <p:val>
                                            <p:strVal val="0"/>
                                          </p:val>
                                        </p:tav>
                                        <p:tav tm="100000">
                                          <p:val>
                                            <p:strVal val="1"/>
                                          </p:val>
                                        </p:tav>
                                      </p:tavLst>
                                    </p:anim>
                                    <p:anim calcmode="lin" valueType="num">
                                      <p:cBhvr>
                                        <p:cTn id="118" dur="332">
                                          <p:stCondLst>
                                            <p:cond delay="1324"/>
                                          </p:stCondLst>
                                        </p:cTn>
                                        <p:tgtEl>
                                          <p:spTgt spid="3">
                                            <p:txEl>
                                              <p:pRg st="14" end="14"/>
                                            </p:txEl>
                                          </p:spTgt>
                                        </p:tgtEl>
                                        <p:attrNameLst>
                                          <p:attrName>ppt_y</p:attrName>
                                        </p:attrNameLst>
                                      </p:cBhvr>
                                      <p:tavLst>
                                        <p:tav tm="0" fmla="#ppt_y-sin(pi*$)/27">
                                          <p:val>
                                            <p:strVal val="0"/>
                                          </p:val>
                                        </p:tav>
                                        <p:tav tm="100000">
                                          <p:val>
                                            <p:strVal val="1"/>
                                          </p:val>
                                        </p:tav>
                                      </p:tavLst>
                                    </p:anim>
                                    <p:anim calcmode="lin" valueType="num">
                                      <p:cBhvr>
                                        <p:cTn id="119" dur="164">
                                          <p:stCondLst>
                                            <p:cond delay="1656"/>
                                          </p:stCondLst>
                                        </p:cTn>
                                        <p:tgtEl>
                                          <p:spTgt spid="3">
                                            <p:txEl>
                                              <p:pRg st="14" end="14"/>
                                            </p:txEl>
                                          </p:spTgt>
                                        </p:tgtEl>
                                        <p:attrNameLst>
                                          <p:attrName>ppt_y</p:attrName>
                                        </p:attrNameLst>
                                      </p:cBhvr>
                                      <p:tavLst>
                                        <p:tav tm="0" fmla="#ppt_y-sin(pi*$)/81">
                                          <p:val>
                                            <p:strVal val="0"/>
                                          </p:val>
                                        </p:tav>
                                        <p:tav tm="100000">
                                          <p:val>
                                            <p:strVal val="1"/>
                                          </p:val>
                                        </p:tav>
                                      </p:tavLst>
                                    </p:anim>
                                  </p:childTnLst>
                                </p:cTn>
                              </p:par>
                              <p:par>
                                <p:cTn id="120" presetID="26" presetClass="entr" presetSubtype="0" fill="hold" nodeType="withEffect">
                                  <p:stCondLst>
                                    <p:cond delay="0"/>
                                  </p:stCondLst>
                                  <p:childTnLst>
                                    <p:set>
                                      <p:cBhvr>
                                        <p:cTn id="121" dur="1" fill="hold">
                                          <p:stCondLst>
                                            <p:cond delay="0"/>
                                          </p:stCondLst>
                                        </p:cTn>
                                        <p:tgtEl>
                                          <p:spTgt spid="3">
                                            <p:txEl>
                                              <p:pRg st="15" end="15"/>
                                            </p:txEl>
                                          </p:spTgt>
                                        </p:tgtEl>
                                        <p:attrNameLst>
                                          <p:attrName>style.visibility</p:attrName>
                                        </p:attrNameLst>
                                      </p:cBhvr>
                                      <p:to>
                                        <p:strVal val="visible"/>
                                      </p:to>
                                    </p:set>
                                    <p:animEffect transition="in" filter="wipe(down)">
                                      <p:cBhvr>
                                        <p:cTn id="122" dur="580">
                                          <p:stCondLst>
                                            <p:cond delay="0"/>
                                          </p:stCondLst>
                                        </p:cTn>
                                        <p:tgtEl>
                                          <p:spTgt spid="3">
                                            <p:txEl>
                                              <p:pRg st="15" end="15"/>
                                            </p:txEl>
                                          </p:spTgt>
                                        </p:tgtEl>
                                      </p:cBhvr>
                                    </p:animEffect>
                                    <p:anim calcmode="lin" valueType="num">
                                      <p:cBhvr>
                                        <p:cTn id="123" dur="1822">
                                          <p:stCondLst>
                                            <p:cond delay="0"/>
                                          </p:stCondLst>
                                        </p:cTn>
                                        <p:tgtEl>
                                          <p:spTgt spid="3">
                                            <p:txEl>
                                              <p:pRg st="15" end="15"/>
                                            </p:txEl>
                                          </p:spTgt>
                                        </p:tgtEl>
                                        <p:attrNameLst>
                                          <p:attrName>ppt_x</p:attrName>
                                        </p:attrNameLst>
                                      </p:cBhvr>
                                      <p:tavLst>
                                        <p:tav tm="0">
                                          <p:val>
                                            <p:strVal val="#ppt_x-0.25"/>
                                          </p:val>
                                        </p:tav>
                                        <p:tav tm="100000">
                                          <p:val>
                                            <p:strVal val="#ppt_x"/>
                                          </p:val>
                                        </p:tav>
                                      </p:tavLst>
                                    </p:anim>
                                    <p:anim calcmode="lin" valueType="num">
                                      <p:cBhvr>
                                        <p:cTn id="124" dur="664">
                                          <p:stCondLst>
                                            <p:cond delay="0"/>
                                          </p:stCondLst>
                                        </p:cTn>
                                        <p:tgtEl>
                                          <p:spTgt spid="3">
                                            <p:txEl>
                                              <p:pRg st="15" end="15"/>
                                            </p:txEl>
                                          </p:spTgt>
                                        </p:tgtEl>
                                        <p:attrNameLst>
                                          <p:attrName>ppt_y</p:attrName>
                                        </p:attrNameLst>
                                      </p:cBhvr>
                                      <p:tavLst>
                                        <p:tav tm="0" fmla="#ppt_y-sin(pi*$)/3">
                                          <p:val>
                                            <p:strVal val="0,5"/>
                                          </p:val>
                                        </p:tav>
                                        <p:tav tm="100000">
                                          <p:val>
                                            <p:strVal val="1"/>
                                          </p:val>
                                        </p:tav>
                                      </p:tavLst>
                                    </p:anim>
                                    <p:anim calcmode="lin" valueType="num">
                                      <p:cBhvr>
                                        <p:cTn id="125" dur="664">
                                          <p:stCondLst>
                                            <p:cond delay="664"/>
                                          </p:stCondLst>
                                        </p:cTn>
                                        <p:tgtEl>
                                          <p:spTgt spid="3">
                                            <p:txEl>
                                              <p:pRg st="15" end="15"/>
                                            </p:txEl>
                                          </p:spTgt>
                                        </p:tgtEl>
                                        <p:attrNameLst>
                                          <p:attrName>ppt_y</p:attrName>
                                        </p:attrNameLst>
                                      </p:cBhvr>
                                      <p:tavLst>
                                        <p:tav tm="0" fmla="#ppt_y-sin(pi*$)/9">
                                          <p:val>
                                            <p:strVal val="0"/>
                                          </p:val>
                                        </p:tav>
                                        <p:tav tm="100000">
                                          <p:val>
                                            <p:strVal val="1"/>
                                          </p:val>
                                        </p:tav>
                                      </p:tavLst>
                                    </p:anim>
                                    <p:anim calcmode="lin" valueType="num">
                                      <p:cBhvr>
                                        <p:cTn id="126" dur="332">
                                          <p:stCondLst>
                                            <p:cond delay="1324"/>
                                          </p:stCondLst>
                                        </p:cTn>
                                        <p:tgtEl>
                                          <p:spTgt spid="3">
                                            <p:txEl>
                                              <p:pRg st="15" end="15"/>
                                            </p:txEl>
                                          </p:spTgt>
                                        </p:tgtEl>
                                        <p:attrNameLst>
                                          <p:attrName>ppt_y</p:attrName>
                                        </p:attrNameLst>
                                      </p:cBhvr>
                                      <p:tavLst>
                                        <p:tav tm="0" fmla="#ppt_y-sin(pi*$)/27">
                                          <p:val>
                                            <p:strVal val="0"/>
                                          </p:val>
                                        </p:tav>
                                        <p:tav tm="100000">
                                          <p:val>
                                            <p:strVal val="1"/>
                                          </p:val>
                                        </p:tav>
                                      </p:tavLst>
                                    </p:anim>
                                    <p:anim calcmode="lin" valueType="num">
                                      <p:cBhvr>
                                        <p:cTn id="127" dur="164">
                                          <p:stCondLst>
                                            <p:cond delay="1656"/>
                                          </p:stCondLst>
                                        </p:cTn>
                                        <p:tgtEl>
                                          <p:spTgt spid="3">
                                            <p:txEl>
                                              <p:pRg st="15" end="15"/>
                                            </p:txEl>
                                          </p:spTgt>
                                        </p:tgtEl>
                                        <p:attrNameLst>
                                          <p:attrName>ppt_y</p:attrName>
                                        </p:attrNameLst>
                                      </p:cBhvr>
                                      <p:tavLst>
                                        <p:tav tm="0" fmla="#ppt_y-sin(pi*$)/81">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C224C1-F5F7-4AF1-9DBB-8AC1F0AD24B3}"/>
              </a:ext>
            </a:extLst>
          </p:cNvPr>
          <p:cNvSpPr txBox="1">
            <a:spLocks noGrp="1"/>
          </p:cNvSpPr>
          <p:nvPr>
            <p:ph type="title"/>
          </p:nvPr>
        </p:nvSpPr>
        <p:spPr>
          <a:xfrm>
            <a:off x="1484308" y="657453"/>
            <a:ext cx="10018715" cy="850904"/>
          </a:xfrm>
        </p:spPr>
        <p:txBody>
          <a:bodyPr anchorCtr="0"/>
          <a:lstStyle/>
          <a:p>
            <a:pPr lvl="0" algn="l"/>
            <a:r>
              <a:rPr lang="fr-FR" sz="3200" b="1"/>
              <a:t>        </a:t>
            </a:r>
            <a:r>
              <a:rPr lang="fr-FR" sz="3200" b="1" u="sng">
                <a:effectLst>
                  <a:outerShdw dist="38096" dir="2700000">
                    <a:srgbClr val="000000"/>
                  </a:outerShdw>
                </a:effectLst>
                <a:latin typeface="Times New Roman" pitchFamily="18"/>
                <a:cs typeface="Times New Roman" pitchFamily="18"/>
              </a:rPr>
              <a:t>PROBLEMATIQUE DE L’INSERTION </a:t>
            </a:r>
            <a:r>
              <a:rPr lang="fr-FR" sz="3200" b="1">
                <a:solidFill>
                  <a:srgbClr val="30ACEC"/>
                </a:solidFill>
                <a:effectLst>
                  <a:outerShdw dist="38096" dir="2700000">
                    <a:srgbClr val="000000"/>
                  </a:outerShdw>
                </a:effectLst>
                <a:latin typeface="Times New Roman" pitchFamily="18"/>
                <a:cs typeface="Times New Roman" pitchFamily="18"/>
              </a:rPr>
              <a:t>(suite)</a:t>
            </a:r>
          </a:p>
        </p:txBody>
      </p:sp>
      <p:sp>
        <p:nvSpPr>
          <p:cNvPr id="3" name="Espace réservé du contenu 2">
            <a:extLst>
              <a:ext uri="{FF2B5EF4-FFF2-40B4-BE49-F238E27FC236}">
                <a16:creationId xmlns:a16="http://schemas.microsoft.com/office/drawing/2014/main" id="{7A1E8CBF-874C-4F26-A2EA-9CB8DD3E810E}"/>
              </a:ext>
            </a:extLst>
          </p:cNvPr>
          <p:cNvSpPr txBox="1">
            <a:spLocks noGrp="1"/>
          </p:cNvSpPr>
          <p:nvPr>
            <p:ph idx="1"/>
          </p:nvPr>
        </p:nvSpPr>
        <p:spPr>
          <a:xfrm>
            <a:off x="1638303" y="1460497"/>
            <a:ext cx="9864720" cy="5235580"/>
          </a:xfrm>
        </p:spPr>
        <p:txBody>
          <a:bodyPr/>
          <a:lstStyle/>
          <a:p>
            <a:pPr lvl="0">
              <a:lnSpc>
                <a:spcPct val="90000"/>
              </a:lnSpc>
              <a:spcBef>
                <a:spcPts val="700"/>
              </a:spcBef>
              <a:buFont typeface="Wingdings" pitchFamily="2"/>
              <a:buChar char="§"/>
            </a:pPr>
            <a:r>
              <a:rPr lang="fr-SN" sz="2600"/>
              <a:t>La problématique de l’insertion appliquée aux sortants des établissements de formation professionnelle, revêt un caractère très particulier dans la mesure où elle génère une tache nouvelle et très importante à charge des établissements de formation professionnelle</a:t>
            </a:r>
            <a:endParaRPr lang="fr-FR" sz="2600"/>
          </a:p>
          <a:p>
            <a:pPr lvl="0">
              <a:lnSpc>
                <a:spcPct val="90000"/>
              </a:lnSpc>
              <a:spcBef>
                <a:spcPts val="700"/>
              </a:spcBef>
              <a:buFont typeface="Wingdings" pitchFamily="2"/>
              <a:buChar char="§"/>
            </a:pPr>
            <a:r>
              <a:rPr lang="fr-FR" sz="2600"/>
              <a:t>A côté des structures spécifiquement chargées de la promotion de l’emploi jeune, telles que l’ANEJ, la direction de l’emploi qui s’adressent à l’ensemble de la jeunesse sénégalaise, à côté des fonds pour la formation professionnelle, tels que le 3FPT, ONFP, quand ces derniers s’ouvrent au financement des formations pour l’insertion, les établissements de formation malgré leurs cellules d’appui à l’insertion manquent de synergie pour gérer les activités propres à l’insertion.</a:t>
            </a:r>
          </a:p>
        </p:txBody>
      </p:sp>
      <p:pic>
        <p:nvPicPr>
          <p:cNvPr id="4" name="Image 3">
            <a:extLst>
              <a:ext uri="{FF2B5EF4-FFF2-40B4-BE49-F238E27FC236}">
                <a16:creationId xmlns:a16="http://schemas.microsoft.com/office/drawing/2014/main" id="{AA82AD98-4DE5-468C-9B39-B47195A3922B}"/>
              </a:ext>
            </a:extLst>
          </p:cNvPr>
          <p:cNvPicPr>
            <a:picLocks noChangeAspect="1"/>
          </p:cNvPicPr>
          <p:nvPr/>
        </p:nvPicPr>
        <p:blipFill>
          <a:blip r:embed="rId2"/>
          <a:stretch>
            <a:fillRect/>
          </a:stretch>
        </p:blipFill>
        <p:spPr>
          <a:xfrm>
            <a:off x="10866126"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p:stCondLst>
                                            <p:cond delay="0"/>
                                          </p:stCondLst>
                                        </p:cTn>
                                        <p:tgtEl>
                                          <p:spTgt spid="3">
                                            <p:txEl>
                                              <p:pRg st="0" end="0"/>
                                            </p:txEl>
                                          </p:spTgt>
                                        </p:tgtEl>
                                        <p:attrNameLst>
                                          <p:attrName>ppt_y</p:attrName>
                                        </p:attrNameLst>
                                      </p:cBhvr>
                                      <p:tavLst>
                                        <p:tav tm="0" fmla="#ppt_y-sin(pi*$)/3">
                                          <p:val>
                                            <p:strVal val="0,5"/>
                                          </p:val>
                                        </p:tav>
                                        <p:tav tm="100000">
                                          <p:val>
                                            <p:strVal val="1"/>
                                          </p:val>
                                        </p:tav>
                                      </p:tavLst>
                                    </p:anim>
                                    <p:anim calcmode="lin" valueType="num">
                                      <p:cBhvr>
                                        <p:cTn id="17" dur="664">
                                          <p:stCondLst>
                                            <p:cond delay="664"/>
                                          </p:stCondLst>
                                        </p:cTn>
                                        <p:tgtEl>
                                          <p:spTgt spid="3">
                                            <p:txEl>
                                              <p:pRg st="0" end="0"/>
                                            </p:txEl>
                                          </p:spTgt>
                                        </p:tgtEl>
                                        <p:attrNameLst>
                                          <p:attrName>ppt_y</p:attrName>
                                        </p:attrNameLst>
                                      </p:cBhvr>
                                      <p:tavLst>
                                        <p:tav tm="0" fmla="#ppt_y-sin(pi*$)/9">
                                          <p:val>
                                            <p:strVal val="0"/>
                                          </p:val>
                                        </p:tav>
                                        <p:tav tm="100000">
                                          <p:val>
                                            <p:strVal val="1"/>
                                          </p:val>
                                        </p:tav>
                                      </p:tavLst>
                                    </p:anim>
                                    <p:anim calcmode="lin" valueType="num">
                                      <p:cBhvr>
                                        <p:cTn id="18" dur="332">
                                          <p:stCondLst>
                                            <p:cond delay="1324"/>
                                          </p:stCondLst>
                                        </p:cTn>
                                        <p:tgtEl>
                                          <p:spTgt spid="3">
                                            <p:txEl>
                                              <p:pRg st="0" end="0"/>
                                            </p:txEl>
                                          </p:spTgt>
                                        </p:tgtEl>
                                        <p:attrNameLst>
                                          <p:attrName>ppt_y</p:attrName>
                                        </p:attrNameLst>
                                      </p:cBhvr>
                                      <p:tavLst>
                                        <p:tav tm="0" fmla="#ppt_y-sin(pi*$)/27">
                                          <p:val>
                                            <p:strVal val="0"/>
                                          </p:val>
                                        </p:tav>
                                        <p:tav tm="100000">
                                          <p:val>
                                            <p:strVal val="1"/>
                                          </p:val>
                                        </p:tav>
                                      </p:tavLst>
                                    </p:anim>
                                    <p:anim calcmode="lin" valueType="num">
                                      <p:cBhvr>
                                        <p:cTn id="19" dur="164">
                                          <p:stCondLst>
                                            <p:cond delay="1656"/>
                                          </p:stCondLst>
                                        </p:cTn>
                                        <p:tgtEl>
                                          <p:spTgt spid="3">
                                            <p:txEl>
                                              <p:pRg st="0" end="0"/>
                                            </p:txEl>
                                          </p:spTgt>
                                        </p:tgtEl>
                                        <p:attrNameLst>
                                          <p:attrName>ppt_y</p:attrName>
                                        </p:attrNameLst>
                                      </p:cBhvr>
                                      <p:tavLst>
                                        <p:tav tm="0" fmla="#ppt_y-sin(pi*$)/81">
                                          <p:val>
                                            <p:strVal val="0"/>
                                          </p:val>
                                        </p:tav>
                                        <p:tav tm="100000">
                                          <p:val>
                                            <p:strVal val="1"/>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p:stCondLst>
                                            <p:cond delay="0"/>
                                          </p:stCondLst>
                                        </p:cTn>
                                        <p:tgtEl>
                                          <p:spTgt spid="3">
                                            <p:txEl>
                                              <p:pRg st="1" end="1"/>
                                            </p:txEl>
                                          </p:spTgt>
                                        </p:tgtEl>
                                        <p:attrNameLst>
                                          <p:attrName>ppt_y</p:attrName>
                                        </p:attrNameLst>
                                      </p:cBhvr>
                                      <p:tavLst>
                                        <p:tav tm="0" fmla="#ppt_y-sin(pi*$)/3">
                                          <p:val>
                                            <p:strVal val="0,5"/>
                                          </p:val>
                                        </p:tav>
                                        <p:tav tm="100000">
                                          <p:val>
                                            <p:strVal val="1"/>
                                          </p:val>
                                        </p:tav>
                                      </p:tavLst>
                                    </p:anim>
                                    <p:anim calcmode="lin" valueType="num">
                                      <p:cBhvr>
                                        <p:cTn id="27" dur="664">
                                          <p:stCondLst>
                                            <p:cond delay="664"/>
                                          </p:stCondLst>
                                        </p:cTn>
                                        <p:tgtEl>
                                          <p:spTgt spid="3">
                                            <p:txEl>
                                              <p:pRg st="1" end="1"/>
                                            </p:txEl>
                                          </p:spTgt>
                                        </p:tgtEl>
                                        <p:attrNameLst>
                                          <p:attrName>ppt_y</p:attrName>
                                        </p:attrNameLst>
                                      </p:cBhvr>
                                      <p:tavLst>
                                        <p:tav tm="0" fmla="#ppt_y-sin(pi*$)/9">
                                          <p:val>
                                            <p:strVal val="0"/>
                                          </p:val>
                                        </p:tav>
                                        <p:tav tm="100000">
                                          <p:val>
                                            <p:strVal val="1"/>
                                          </p:val>
                                        </p:tav>
                                      </p:tavLst>
                                    </p:anim>
                                    <p:anim calcmode="lin" valueType="num">
                                      <p:cBhvr>
                                        <p:cTn id="28" dur="332">
                                          <p:stCondLst>
                                            <p:cond delay="1324"/>
                                          </p:stCondLst>
                                        </p:cTn>
                                        <p:tgtEl>
                                          <p:spTgt spid="3">
                                            <p:txEl>
                                              <p:pRg st="1" end="1"/>
                                            </p:txEl>
                                          </p:spTgt>
                                        </p:tgtEl>
                                        <p:attrNameLst>
                                          <p:attrName>ppt_y</p:attrName>
                                        </p:attrNameLst>
                                      </p:cBhvr>
                                      <p:tavLst>
                                        <p:tav tm="0" fmla="#ppt_y-sin(pi*$)/27">
                                          <p:val>
                                            <p:strVal val="0"/>
                                          </p:val>
                                        </p:tav>
                                        <p:tav tm="100000">
                                          <p:val>
                                            <p:strVal val="1"/>
                                          </p:val>
                                        </p:tav>
                                      </p:tavLst>
                                    </p:anim>
                                    <p:anim calcmode="lin" valueType="num">
                                      <p:cBhvr>
                                        <p:cTn id="29" dur="164">
                                          <p:stCondLst>
                                            <p:cond delay="1656"/>
                                          </p:stCondLst>
                                        </p:cTn>
                                        <p:tgtEl>
                                          <p:spTgt spid="3">
                                            <p:txEl>
                                              <p:pRg st="1" end="1"/>
                                            </p:txEl>
                                          </p:spTgt>
                                        </p:tgtEl>
                                        <p:attrNameLst>
                                          <p:attrName>ppt_y</p:attrName>
                                        </p:attrNameLst>
                                      </p:cBhvr>
                                      <p:tavLst>
                                        <p:tav tm="0" fmla="#ppt_y-sin(pi*$)/81">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CF025-B6A0-4EF6-A3A4-23742968C0CD}"/>
              </a:ext>
            </a:extLst>
          </p:cNvPr>
          <p:cNvSpPr txBox="1">
            <a:spLocks noGrp="1"/>
          </p:cNvSpPr>
          <p:nvPr>
            <p:ph type="title"/>
          </p:nvPr>
        </p:nvSpPr>
        <p:spPr>
          <a:xfrm>
            <a:off x="1484308" y="685800"/>
            <a:ext cx="10018715" cy="1276346"/>
          </a:xfrm>
        </p:spPr>
        <p:txBody>
          <a:bodyPr/>
          <a:lstStyle/>
          <a:p>
            <a:pPr lvl="0"/>
            <a:r>
              <a:rPr lang="fr-FR" b="1" u="sng" spc="600">
                <a:effectLst>
                  <a:outerShdw dist="38096" dir="2700000">
                    <a:srgbClr val="000000"/>
                  </a:outerShdw>
                </a:effectLst>
                <a:latin typeface="Times New Roman" pitchFamily="18"/>
                <a:cs typeface="Times New Roman" pitchFamily="18"/>
              </a:rPr>
              <a:t>BUT DU RESEAU</a:t>
            </a:r>
          </a:p>
        </p:txBody>
      </p:sp>
      <p:sp>
        <p:nvSpPr>
          <p:cNvPr id="3" name="Espace réservé du contenu 2">
            <a:extLst>
              <a:ext uri="{FF2B5EF4-FFF2-40B4-BE49-F238E27FC236}">
                <a16:creationId xmlns:a16="http://schemas.microsoft.com/office/drawing/2014/main" id="{8D5CE6AB-FE48-4EFC-BF8D-13BEB8802647}"/>
              </a:ext>
            </a:extLst>
          </p:cNvPr>
          <p:cNvSpPr txBox="1">
            <a:spLocks noGrp="1"/>
          </p:cNvSpPr>
          <p:nvPr>
            <p:ph idx="1"/>
          </p:nvPr>
        </p:nvSpPr>
        <p:spPr>
          <a:xfrm>
            <a:off x="1484308" y="1962146"/>
            <a:ext cx="10018715" cy="4006855"/>
          </a:xfrm>
        </p:spPr>
        <p:txBody>
          <a:bodyPr/>
          <a:lstStyle/>
          <a:p>
            <a:pPr marL="0" lvl="0" indent="0">
              <a:lnSpc>
                <a:spcPct val="150000"/>
              </a:lnSpc>
              <a:spcBef>
                <a:spcPts val="700"/>
              </a:spcBef>
              <a:buNone/>
            </a:pPr>
            <a:r>
              <a:rPr lang="fr-FR" sz="2200">
                <a:latin typeface="Times New Roman" pitchFamily="18"/>
                <a:cs typeface="Times New Roman" pitchFamily="18"/>
              </a:rPr>
              <a:t>Le but du réseau des RCAI de la région de Dakar, c’est de créer une synergie d’action de l’ensemble des acteurs du pays intervenant dans le domaine de l’insertion des  formés et sortants des établissements de formation professionnelle à travers tout le territoire national. Afin de trouver une solution pérenne à la question de l’insertion et ainsi participer à la lutte contre le chômage et la pauvreté.</a:t>
            </a:r>
          </a:p>
        </p:txBody>
      </p:sp>
      <p:pic>
        <p:nvPicPr>
          <p:cNvPr id="4" name="Image 3">
            <a:extLst>
              <a:ext uri="{FF2B5EF4-FFF2-40B4-BE49-F238E27FC236}">
                <a16:creationId xmlns:a16="http://schemas.microsoft.com/office/drawing/2014/main" id="{DA52344F-9AF5-436D-A353-008C36EE3735}"/>
              </a:ext>
            </a:extLst>
          </p:cNvPr>
          <p:cNvPicPr>
            <a:picLocks noChangeAspect="1"/>
          </p:cNvPicPr>
          <p:nvPr/>
        </p:nvPicPr>
        <p:blipFill>
          <a:blip r:embed="rId2"/>
          <a:stretch>
            <a:fillRect/>
          </a:stretch>
        </p:blipFill>
        <p:spPr>
          <a:xfrm>
            <a:off x="10866126"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0"/>
                                          </p:val>
                                        </p:tav>
                                        <p:tav tm="100000">
                                          <p:val>
                                            <p:strVal val="#ppt_w"/>
                                          </p:val>
                                        </p:tav>
                                      </p:tavLst>
                                    </p:anim>
                                    <p:anim calcmode="lin" valueType="num">
                                      <p:cBhvr>
                                        <p:cTn id="8" dur="500" fill="hold"/>
                                        <p:tgtEl>
                                          <p:spTgt spid="2"/>
                                        </p:tgtEl>
                                        <p:attrNameLst>
                                          <p:attrName>ppt_h</p:attrName>
                                        </p:attrNameLst>
                                      </p:cBhvr>
                                      <p:tavLst>
                                        <p:tav tm="0">
                                          <p:val>
                                            <p:strVal val="0"/>
                                          </p:val>
                                        </p:tav>
                                        <p:tav tm="100000">
                                          <p:val>
                                            <p:strVal val="#ppt_h"/>
                                          </p:val>
                                        </p:tav>
                                      </p:tavLst>
                                    </p:anim>
                                    <p:anim calcmode="lin" valueType="num">
                                      <p:cBhvr>
                                        <p:cTn id="9" dur="500" fill="hold"/>
                                        <p:tgtEl>
                                          <p:spTgt spid="2"/>
                                        </p:tgtEl>
                                        <p:attrNameLst>
                                          <p:attrName>r</p:attrName>
                                        </p:attrNameLst>
                                      </p:cBhvr>
                                      <p:tavLst>
                                        <p:tav tm="0">
                                          <p:val>
                                            <p:strVal val="360"/>
                                          </p:val>
                                        </p:tav>
                                        <p:tav tm="100000">
                                          <p:val>
                                            <p:str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D9426C-465B-4979-97C5-ED092F2B0E82}"/>
              </a:ext>
            </a:extLst>
          </p:cNvPr>
          <p:cNvSpPr txBox="1">
            <a:spLocks noGrp="1"/>
          </p:cNvSpPr>
          <p:nvPr>
            <p:ph type="title"/>
          </p:nvPr>
        </p:nvSpPr>
        <p:spPr>
          <a:xfrm>
            <a:off x="1474790" y="485775"/>
            <a:ext cx="10018715" cy="876296"/>
          </a:xfrm>
        </p:spPr>
        <p:txBody>
          <a:bodyPr/>
          <a:lstStyle/>
          <a:p>
            <a:pPr lvl="0"/>
            <a:r>
              <a:rPr lang="fr-FR" b="1" u="sng" spc="600">
                <a:effectLst>
                  <a:outerShdw dist="38096" dir="2700000">
                    <a:srgbClr val="000000"/>
                  </a:outerShdw>
                </a:effectLst>
                <a:latin typeface="Times New Roman" pitchFamily="18"/>
                <a:cs typeface="Times New Roman" pitchFamily="18"/>
              </a:rPr>
              <a:t>OBJECTIFS DU RÉSEAU </a:t>
            </a:r>
          </a:p>
        </p:txBody>
      </p:sp>
      <p:sp>
        <p:nvSpPr>
          <p:cNvPr id="3" name="Espace réservé du contenu 2">
            <a:extLst>
              <a:ext uri="{FF2B5EF4-FFF2-40B4-BE49-F238E27FC236}">
                <a16:creationId xmlns:a16="http://schemas.microsoft.com/office/drawing/2014/main" id="{8CE77124-3B1A-40B7-A360-734D384F061F}"/>
              </a:ext>
            </a:extLst>
          </p:cNvPr>
          <p:cNvSpPr txBox="1">
            <a:spLocks noGrp="1"/>
          </p:cNvSpPr>
          <p:nvPr>
            <p:ph idx="1"/>
          </p:nvPr>
        </p:nvSpPr>
        <p:spPr>
          <a:xfrm>
            <a:off x="1787853" y="1952628"/>
            <a:ext cx="10062834" cy="4705346"/>
          </a:xfrm>
        </p:spPr>
        <p:txBody>
          <a:bodyPr/>
          <a:lstStyle/>
          <a:p>
            <a:pPr marL="0" lvl="0" indent="0">
              <a:lnSpc>
                <a:spcPct val="140000"/>
              </a:lnSpc>
              <a:spcBef>
                <a:spcPts val="500"/>
              </a:spcBef>
              <a:buNone/>
            </a:pPr>
            <a:r>
              <a:rPr lang="fr-FR" sz="2000">
                <a:latin typeface="Times New Roman" pitchFamily="18"/>
                <a:cs typeface="Times New Roman" pitchFamily="18"/>
              </a:rPr>
              <a:t>Les objectifs spécifiques que se voit fixer le Réseau des RCAI sont les suivants:</a:t>
            </a:r>
          </a:p>
          <a:p>
            <a:pPr marL="0" lvl="0" indent="0">
              <a:lnSpc>
                <a:spcPct val="140000"/>
              </a:lnSpc>
              <a:spcBef>
                <a:spcPts val="500"/>
              </a:spcBef>
              <a:buNone/>
            </a:pPr>
            <a:r>
              <a:rPr lang="fr-FR" sz="2000" b="1">
                <a:solidFill>
                  <a:srgbClr val="2E75B6"/>
                </a:solidFill>
                <a:latin typeface="Times New Roman" pitchFamily="18"/>
                <a:cs typeface="Times New Roman" pitchFamily="18"/>
              </a:rPr>
              <a:t>1 – </a:t>
            </a:r>
            <a:r>
              <a:rPr lang="fr-FR" sz="2000">
                <a:latin typeface="Times New Roman" pitchFamily="18"/>
                <a:cs typeface="Times New Roman" pitchFamily="18"/>
              </a:rPr>
              <a:t>De faciliter l’orientation les jeunes (filles et garçons) vers la Formation Professionnelle et Technique.</a:t>
            </a:r>
          </a:p>
          <a:p>
            <a:pPr marL="0" lvl="0" indent="0">
              <a:lnSpc>
                <a:spcPct val="140000"/>
              </a:lnSpc>
              <a:spcBef>
                <a:spcPts val="500"/>
              </a:spcBef>
              <a:buNone/>
            </a:pPr>
            <a:r>
              <a:rPr lang="fr-FR" sz="2000" b="1">
                <a:solidFill>
                  <a:srgbClr val="2E75B6"/>
                </a:solidFill>
                <a:latin typeface="Times New Roman" pitchFamily="18"/>
                <a:cs typeface="Times New Roman" pitchFamily="18"/>
              </a:rPr>
              <a:t>2 – </a:t>
            </a:r>
            <a:r>
              <a:rPr lang="fr-FR" sz="2000">
                <a:latin typeface="Times New Roman" pitchFamily="18"/>
                <a:cs typeface="Times New Roman" pitchFamily="18"/>
              </a:rPr>
              <a:t>D’assurer le suivi des apprenant-e-s et sortant-e-s des Etablissements de Formation Professionnelle et Technique par la tenue d’une base de données.</a:t>
            </a:r>
          </a:p>
          <a:p>
            <a:pPr marL="0" lvl="0" indent="0">
              <a:lnSpc>
                <a:spcPct val="140000"/>
              </a:lnSpc>
              <a:spcBef>
                <a:spcPts val="500"/>
              </a:spcBef>
              <a:buNone/>
            </a:pPr>
            <a:r>
              <a:rPr lang="fr-FR" sz="2000" b="1">
                <a:solidFill>
                  <a:srgbClr val="2E75B6"/>
                </a:solidFill>
                <a:latin typeface="Times New Roman" pitchFamily="18"/>
                <a:cs typeface="Times New Roman" pitchFamily="18"/>
              </a:rPr>
              <a:t>3 – </a:t>
            </a:r>
            <a:r>
              <a:rPr lang="fr-FR" sz="2000">
                <a:latin typeface="Times New Roman" pitchFamily="18"/>
                <a:cs typeface="Times New Roman" pitchFamily="18"/>
              </a:rPr>
              <a:t>De faciliter l’accès des jeunes filles dans la Formation Professionnelle et Technique et de les y maintenir. (dimension genre)</a:t>
            </a:r>
          </a:p>
          <a:p>
            <a:pPr marL="0" lvl="0" indent="0">
              <a:lnSpc>
                <a:spcPct val="140000"/>
              </a:lnSpc>
              <a:spcBef>
                <a:spcPts val="500"/>
              </a:spcBef>
              <a:buNone/>
            </a:pPr>
            <a:r>
              <a:rPr lang="fr-FR" sz="2000" b="1">
                <a:solidFill>
                  <a:srgbClr val="2E75B6"/>
                </a:solidFill>
                <a:latin typeface="Times New Roman" pitchFamily="18"/>
                <a:cs typeface="Times New Roman" pitchFamily="18"/>
              </a:rPr>
              <a:t>4 – </a:t>
            </a:r>
            <a:r>
              <a:rPr lang="fr-FR" sz="2000">
                <a:latin typeface="Times New Roman" pitchFamily="18"/>
                <a:cs typeface="Times New Roman" pitchFamily="18"/>
              </a:rPr>
              <a:t>D’appuyer les formé-e-s dans la recherche de stage et d’emplois (Emploi salarié ou auto emploi). (pour faciliter leur intégration dans le secteur économique)</a:t>
            </a:r>
          </a:p>
          <a:p>
            <a:pPr lvl="0">
              <a:lnSpc>
                <a:spcPct val="70000"/>
              </a:lnSpc>
            </a:pPr>
            <a:endParaRPr lang="fr-FR"/>
          </a:p>
        </p:txBody>
      </p:sp>
      <p:pic>
        <p:nvPicPr>
          <p:cNvPr id="4" name="Image 3">
            <a:extLst>
              <a:ext uri="{FF2B5EF4-FFF2-40B4-BE49-F238E27FC236}">
                <a16:creationId xmlns:a16="http://schemas.microsoft.com/office/drawing/2014/main" id="{0D4177BE-56D8-4BEC-A825-20F41BE9EF18}"/>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strVal val="0"/>
                                          </p:val>
                                        </p:tav>
                                        <p:tav tm="100000">
                                          <p:val>
                                            <p:strVal val="#ppt_w"/>
                                          </p:val>
                                        </p:tav>
                                      </p:tavLst>
                                    </p:anim>
                                    <p:anim calcmode="lin" valueType="num">
                                      <p:cBhvr>
                                        <p:cTn id="15"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327215-B569-4D8B-BB7D-5FA949952531}"/>
              </a:ext>
            </a:extLst>
          </p:cNvPr>
          <p:cNvSpPr txBox="1">
            <a:spLocks noGrp="1"/>
          </p:cNvSpPr>
          <p:nvPr>
            <p:ph type="title"/>
          </p:nvPr>
        </p:nvSpPr>
        <p:spPr>
          <a:xfrm>
            <a:off x="1484308" y="685800"/>
            <a:ext cx="10018715" cy="1162046"/>
          </a:xfrm>
        </p:spPr>
        <p:txBody>
          <a:bodyPr/>
          <a:lstStyle/>
          <a:p>
            <a:pPr lvl="0"/>
            <a:r>
              <a:rPr lang="fr-FR" b="1" u="sng" spc="300">
                <a:effectLst>
                  <a:outerShdw dist="38096" dir="2700000">
                    <a:srgbClr val="000000"/>
                  </a:outerShdw>
                </a:effectLst>
                <a:latin typeface="Times New Roman" pitchFamily="18"/>
                <a:cs typeface="Times New Roman" pitchFamily="18"/>
              </a:rPr>
              <a:t>OBJECTIFS DU RÉSEAU </a:t>
            </a:r>
            <a:r>
              <a:rPr lang="fr-FR" b="1">
                <a:solidFill>
                  <a:srgbClr val="30ACEC"/>
                </a:solidFill>
                <a:effectLst>
                  <a:outerShdw dist="38096" dir="2700000">
                    <a:srgbClr val="000000"/>
                  </a:outerShdw>
                </a:effectLst>
                <a:latin typeface="Times New Roman" pitchFamily="18"/>
                <a:cs typeface="Times New Roman" pitchFamily="18"/>
              </a:rPr>
              <a:t>(suite)</a:t>
            </a:r>
          </a:p>
        </p:txBody>
      </p:sp>
      <p:sp>
        <p:nvSpPr>
          <p:cNvPr id="3" name="Espace réservé du contenu 2">
            <a:extLst>
              <a:ext uri="{FF2B5EF4-FFF2-40B4-BE49-F238E27FC236}">
                <a16:creationId xmlns:a16="http://schemas.microsoft.com/office/drawing/2014/main" id="{EA0FDE58-CA2A-4599-A9ED-A9E2BF313793}"/>
              </a:ext>
            </a:extLst>
          </p:cNvPr>
          <p:cNvSpPr txBox="1">
            <a:spLocks noGrp="1"/>
          </p:cNvSpPr>
          <p:nvPr>
            <p:ph idx="1"/>
          </p:nvPr>
        </p:nvSpPr>
        <p:spPr>
          <a:xfrm>
            <a:off x="1484308" y="2667003"/>
            <a:ext cx="10018715" cy="3571874"/>
          </a:xfrm>
        </p:spPr>
        <p:txBody>
          <a:bodyPr/>
          <a:lstStyle/>
          <a:p>
            <a:pPr marL="0" lvl="0" indent="0">
              <a:lnSpc>
                <a:spcPct val="90000"/>
              </a:lnSpc>
              <a:buNone/>
            </a:pPr>
            <a:r>
              <a:rPr lang="fr-FR" sz="2600" b="1">
                <a:solidFill>
                  <a:srgbClr val="2E75B6"/>
                </a:solidFill>
              </a:rPr>
              <a:t>5 – </a:t>
            </a:r>
            <a:r>
              <a:rPr lang="fr-FR" sz="2600"/>
              <a:t>D’instaurer le partenariat Public/Privé au sein des Etablissements de Formation Professionnelle et Technique.</a:t>
            </a:r>
          </a:p>
          <a:p>
            <a:pPr marL="0" lvl="0" indent="0">
              <a:lnSpc>
                <a:spcPct val="90000"/>
              </a:lnSpc>
              <a:buNone/>
            </a:pPr>
            <a:r>
              <a:rPr lang="fr-FR" sz="2600" b="1">
                <a:solidFill>
                  <a:srgbClr val="2E75B6"/>
                </a:solidFill>
              </a:rPr>
              <a:t>6 – </a:t>
            </a:r>
            <a:r>
              <a:rPr lang="fr-FR" sz="2600"/>
              <a:t>D’accompagner les couches vulnérables  ( les talibés, enfants de la rue, personnes vivant avec un handicap……….. ) à avoir un métier.</a:t>
            </a:r>
          </a:p>
          <a:p>
            <a:pPr marL="0" lvl="0" indent="0">
              <a:lnSpc>
                <a:spcPct val="90000"/>
              </a:lnSpc>
              <a:buNone/>
            </a:pPr>
            <a:r>
              <a:rPr lang="fr-FR" sz="2600" b="1">
                <a:solidFill>
                  <a:srgbClr val="2E75B6"/>
                </a:solidFill>
              </a:rPr>
              <a:t>7 – </a:t>
            </a:r>
            <a:r>
              <a:rPr lang="fr-FR" sz="2600"/>
              <a:t>D’orienter les 30% d’apprenant(e) du cycle fondamentale vers l’enseignement technique et la formation professionnelle.</a:t>
            </a:r>
          </a:p>
          <a:p>
            <a:pPr marL="0" lvl="0" indent="0">
              <a:lnSpc>
                <a:spcPct val="90000"/>
              </a:lnSpc>
              <a:buNone/>
            </a:pPr>
            <a:r>
              <a:rPr lang="fr-FR" sz="2600" b="1">
                <a:solidFill>
                  <a:srgbClr val="2E75B6"/>
                </a:solidFill>
              </a:rPr>
              <a:t>8 – </a:t>
            </a:r>
            <a:r>
              <a:rPr lang="fr-FR" sz="2600"/>
              <a:t>D’accompagner les formé(e)s et diplômé(e)s  de l’ETFP vers l’Entreprenariat.</a:t>
            </a:r>
          </a:p>
          <a:p>
            <a:pPr lvl="0">
              <a:lnSpc>
                <a:spcPct val="90000"/>
              </a:lnSpc>
              <a:spcBef>
                <a:spcPts val="500"/>
              </a:spcBef>
            </a:pPr>
            <a:endParaRPr lang="fr-FR" sz="2200"/>
          </a:p>
        </p:txBody>
      </p:sp>
      <p:pic>
        <p:nvPicPr>
          <p:cNvPr id="4" name="Image 3">
            <a:extLst>
              <a:ext uri="{FF2B5EF4-FFF2-40B4-BE49-F238E27FC236}">
                <a16:creationId xmlns:a16="http://schemas.microsoft.com/office/drawing/2014/main" id="{69CCD65C-FD4D-4CA8-8D24-50A26944BACB}"/>
              </a:ext>
            </a:extLst>
          </p:cNvPr>
          <p:cNvPicPr>
            <a:picLocks noChangeAspect="1"/>
          </p:cNvPicPr>
          <p:nvPr/>
        </p:nvPicPr>
        <p:blipFill>
          <a:blip r:embed="rId2"/>
          <a:stretch>
            <a:fillRect/>
          </a:stretch>
        </p:blipFill>
        <p:spPr>
          <a:xfrm>
            <a:off x="10866126"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0"/>
                                          </p:val>
                                        </p:tav>
                                        <p:tav tm="100000">
                                          <p:val>
                                            <p:strVal val="#ppt_h"/>
                                          </p:val>
                                        </p:tav>
                                      </p:tavLst>
                                    </p:anim>
                                    <p:anim calcmode="lin" valueType="num">
                                      <p:cBhvr>
                                        <p:cTn id="16" dur="1000" fill="hold"/>
                                        <p:tgtEl>
                                          <p:spTgt spid="3">
                                            <p:txEl>
                                              <p:pRg st="0" end="0"/>
                                            </p:txEl>
                                          </p:spTgt>
                                        </p:tgtEl>
                                        <p:attrNameLst>
                                          <p:attrName>r</p:attrName>
                                        </p:attrNameLst>
                                      </p:cBhvr>
                                      <p:tavLst>
                                        <p:tav tm="0">
                                          <p:val>
                                            <p:strVal val="90"/>
                                          </p:val>
                                        </p:tav>
                                        <p:tav tm="100000">
                                          <p:val>
                                            <p:strVal val="0"/>
                                          </p:val>
                                        </p:tav>
                                      </p:tavLst>
                                    </p:anim>
                                    <p:animEffect transition="in" filter="fade">
                                      <p:cBhvr>
                                        <p:cTn id="17" dur="1000"/>
                                        <p:tgtEl>
                                          <p:spTgt spid="3">
                                            <p:txEl>
                                              <p:pRg st="0" end="0"/>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0"/>
                                          </p:val>
                                        </p:tav>
                                        <p:tav tm="100000">
                                          <p:val>
                                            <p:strVal val="#ppt_h"/>
                                          </p:val>
                                        </p:tav>
                                      </p:tavLst>
                                    </p:anim>
                                    <p:anim calcmode="lin" valueType="num">
                                      <p:cBhvr>
                                        <p:cTn id="22" dur="1000" fill="hold"/>
                                        <p:tgtEl>
                                          <p:spTgt spid="3">
                                            <p:txEl>
                                              <p:pRg st="1" end="1"/>
                                            </p:txEl>
                                          </p:spTgt>
                                        </p:tgtEl>
                                        <p:attrNameLst>
                                          <p:attrName>r</p:attrName>
                                        </p:attrNameLst>
                                      </p:cBhvr>
                                      <p:tavLst>
                                        <p:tav tm="0">
                                          <p:val>
                                            <p:strVal val="90"/>
                                          </p:val>
                                        </p:tav>
                                        <p:tav tm="100000">
                                          <p:val>
                                            <p:strVal val="0"/>
                                          </p:val>
                                        </p:tav>
                                      </p:tavLst>
                                    </p:anim>
                                    <p:animEffect transition="in" filter="fade">
                                      <p:cBhvr>
                                        <p:cTn id="23" dur="1000"/>
                                        <p:tgtEl>
                                          <p:spTgt spid="3">
                                            <p:txEl>
                                              <p:pRg st="1" end="1"/>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0"/>
                                          </p:val>
                                        </p:tav>
                                        <p:tav tm="100000">
                                          <p:val>
                                            <p:strVal val="#ppt_h"/>
                                          </p:val>
                                        </p:tav>
                                      </p:tavLst>
                                    </p:anim>
                                    <p:anim calcmode="lin" valueType="num">
                                      <p:cBhvr>
                                        <p:cTn id="28" dur="1000" fill="hold"/>
                                        <p:tgtEl>
                                          <p:spTgt spid="3">
                                            <p:txEl>
                                              <p:pRg st="2" end="2"/>
                                            </p:txEl>
                                          </p:spTgt>
                                        </p:tgtEl>
                                        <p:attrNameLst>
                                          <p:attrName>r</p:attrName>
                                        </p:attrNameLst>
                                      </p:cBhvr>
                                      <p:tavLst>
                                        <p:tav tm="0">
                                          <p:val>
                                            <p:strVal val="90"/>
                                          </p:val>
                                        </p:tav>
                                        <p:tav tm="100000">
                                          <p:val>
                                            <p:strVal val="0"/>
                                          </p:val>
                                        </p:tav>
                                      </p:tavLst>
                                    </p:anim>
                                    <p:animEffect transition="in" filter="fade">
                                      <p:cBhvr>
                                        <p:cTn id="29" dur="1000"/>
                                        <p:tgtEl>
                                          <p:spTgt spid="3">
                                            <p:txEl>
                                              <p:pRg st="2" end="2"/>
                                            </p:txEl>
                                          </p:spTgt>
                                        </p:tgtEl>
                                      </p:cBhvr>
                                    </p:animEffect>
                                  </p:childTnLst>
                                </p:cTn>
                              </p:par>
                              <p:par>
                                <p:cTn id="30" presetID="31"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0"/>
                                          </p:val>
                                        </p:tav>
                                        <p:tav tm="100000">
                                          <p:val>
                                            <p:strVal val="#ppt_h"/>
                                          </p:val>
                                        </p:tav>
                                      </p:tavLst>
                                    </p:anim>
                                    <p:anim calcmode="lin" valueType="num">
                                      <p:cBhvr>
                                        <p:cTn id="34" dur="1000" fill="hold"/>
                                        <p:tgtEl>
                                          <p:spTgt spid="3">
                                            <p:txEl>
                                              <p:pRg st="3" end="3"/>
                                            </p:txEl>
                                          </p:spTgt>
                                        </p:tgtEl>
                                        <p:attrNameLst>
                                          <p:attrName>r</p:attrName>
                                        </p:attrNameLst>
                                      </p:cBhvr>
                                      <p:tavLst>
                                        <p:tav tm="0">
                                          <p:val>
                                            <p:strVal val="90"/>
                                          </p:val>
                                        </p:tav>
                                        <p:tav tm="100000">
                                          <p:val>
                                            <p:strVal val="0"/>
                                          </p:val>
                                        </p:tav>
                                      </p:tavLst>
                                    </p:anim>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1561C5-3803-486E-8361-3DB9EABD23DA}"/>
              </a:ext>
            </a:extLst>
          </p:cNvPr>
          <p:cNvSpPr txBox="1">
            <a:spLocks noGrp="1"/>
          </p:cNvSpPr>
          <p:nvPr>
            <p:ph type="title"/>
          </p:nvPr>
        </p:nvSpPr>
        <p:spPr>
          <a:xfrm>
            <a:off x="1484308" y="285750"/>
            <a:ext cx="10018715" cy="1304921"/>
          </a:xfrm>
        </p:spPr>
        <p:txBody>
          <a:bodyPr/>
          <a:lstStyle/>
          <a:p>
            <a:pPr lvl="0"/>
            <a:r>
              <a:rPr lang="fr-FR" b="1" u="sng" spc="600">
                <a:effectLst>
                  <a:outerShdw dist="38096" dir="2700000">
                    <a:srgbClr val="000000"/>
                  </a:outerShdw>
                </a:effectLst>
                <a:latin typeface="Times New Roman" pitchFamily="18"/>
                <a:cs typeface="Times New Roman" pitchFamily="18"/>
              </a:rPr>
              <a:t>MISSIONS DU RESEAU</a:t>
            </a:r>
          </a:p>
        </p:txBody>
      </p:sp>
      <p:sp>
        <p:nvSpPr>
          <p:cNvPr id="3" name="Espace réservé du contenu 2">
            <a:extLst>
              <a:ext uri="{FF2B5EF4-FFF2-40B4-BE49-F238E27FC236}">
                <a16:creationId xmlns:a16="http://schemas.microsoft.com/office/drawing/2014/main" id="{299EF447-273B-4176-8FC3-070C4EB5AD82}"/>
              </a:ext>
            </a:extLst>
          </p:cNvPr>
          <p:cNvSpPr txBox="1">
            <a:spLocks noGrp="1"/>
          </p:cNvSpPr>
          <p:nvPr>
            <p:ph idx="1"/>
          </p:nvPr>
        </p:nvSpPr>
        <p:spPr>
          <a:xfrm>
            <a:off x="2016572" y="1368655"/>
            <a:ext cx="10018715" cy="5353053"/>
          </a:xfrm>
        </p:spPr>
        <p:txBody>
          <a:bodyPr/>
          <a:lstStyle/>
          <a:p>
            <a:pPr marL="0" lvl="0" indent="0">
              <a:lnSpc>
                <a:spcPct val="140000"/>
              </a:lnSpc>
              <a:spcBef>
                <a:spcPts val="500"/>
              </a:spcBef>
              <a:buNone/>
            </a:pPr>
            <a:r>
              <a:rPr lang="fr-FR" sz="2000" u="dbl">
                <a:uFill>
                  <a:solidFill>
                    <a:srgbClr val="30ACEC"/>
                  </a:solidFill>
                </a:uFill>
                <a:latin typeface="Times New Roman" pitchFamily="18"/>
                <a:cs typeface="Times New Roman" pitchFamily="18"/>
              </a:rPr>
              <a:t>Les missions suivantes sont retenues :</a:t>
            </a:r>
          </a:p>
          <a:p>
            <a:pPr lvl="0">
              <a:lnSpc>
                <a:spcPct val="140000"/>
              </a:lnSpc>
              <a:spcBef>
                <a:spcPts val="500"/>
              </a:spcBef>
            </a:pPr>
            <a:r>
              <a:rPr lang="fr-FR" sz="2000">
                <a:latin typeface="Times New Roman" pitchFamily="18"/>
                <a:cs typeface="Times New Roman" pitchFamily="18"/>
              </a:rPr>
              <a:t>Le développement de partenariats (aussi bien dans le secteur public que privé) ;</a:t>
            </a:r>
          </a:p>
          <a:p>
            <a:pPr lvl="0">
              <a:lnSpc>
                <a:spcPct val="140000"/>
              </a:lnSpc>
              <a:spcBef>
                <a:spcPts val="500"/>
              </a:spcBef>
            </a:pPr>
            <a:r>
              <a:rPr lang="fr-FR" sz="2000">
                <a:latin typeface="Times New Roman" pitchFamily="18"/>
                <a:cs typeface="Times New Roman" pitchFamily="18"/>
              </a:rPr>
              <a:t>L’ingénierie de la formation pour l’insertion, avec un objectif indirect d’amélioration des offres de formation ;</a:t>
            </a:r>
          </a:p>
          <a:p>
            <a:pPr lvl="0">
              <a:lnSpc>
                <a:spcPct val="140000"/>
              </a:lnSpc>
              <a:spcBef>
                <a:spcPts val="500"/>
              </a:spcBef>
            </a:pPr>
            <a:r>
              <a:rPr lang="fr-FR" sz="2000">
                <a:latin typeface="Times New Roman" pitchFamily="18"/>
                <a:cs typeface="Times New Roman" pitchFamily="18"/>
              </a:rPr>
              <a:t>La communication, avec, comme point central, la gestion de bases de données en partenariat avec les autres acteurs ;</a:t>
            </a:r>
          </a:p>
          <a:p>
            <a:pPr lvl="0">
              <a:lnSpc>
                <a:spcPct val="140000"/>
              </a:lnSpc>
              <a:spcBef>
                <a:spcPts val="500"/>
              </a:spcBef>
            </a:pPr>
            <a:r>
              <a:rPr lang="fr-FR" sz="2000">
                <a:latin typeface="Times New Roman" pitchFamily="18"/>
                <a:cs typeface="Times New Roman" pitchFamily="18"/>
              </a:rPr>
              <a:t>Le développement de mécanismes de financement des actions de formation pour l’insertion aussi bien que pour la création de micros et petites entreprises ;</a:t>
            </a:r>
          </a:p>
          <a:p>
            <a:pPr lvl="0">
              <a:lnSpc>
                <a:spcPct val="140000"/>
              </a:lnSpc>
              <a:spcBef>
                <a:spcPts val="500"/>
              </a:spcBef>
            </a:pPr>
            <a:r>
              <a:rPr lang="fr-FR" sz="2000">
                <a:latin typeface="Times New Roman" pitchFamily="18"/>
                <a:cs typeface="Times New Roman" pitchFamily="18"/>
              </a:rPr>
              <a:t>Le suivi/coaching des élèves en formation, sortants et sortis, et le suivi des activités des Cellules d’appui à l’insertion, membres du réseau.</a:t>
            </a:r>
          </a:p>
        </p:txBody>
      </p:sp>
      <p:pic>
        <p:nvPicPr>
          <p:cNvPr id="4" name="Image 3">
            <a:extLst>
              <a:ext uri="{FF2B5EF4-FFF2-40B4-BE49-F238E27FC236}">
                <a16:creationId xmlns:a16="http://schemas.microsoft.com/office/drawing/2014/main" id="{C63601D2-5601-4C8D-93B0-3EB952D5E5BC}"/>
              </a:ext>
            </a:extLst>
          </p:cNvPr>
          <p:cNvPicPr>
            <a:picLocks noChangeAspect="1"/>
          </p:cNvPicPr>
          <p:nvPr/>
        </p:nvPicPr>
        <p:blipFill>
          <a:blip r:embed="rId2"/>
          <a:stretch>
            <a:fillRect/>
          </a:stretch>
        </p:blipFill>
        <p:spPr>
          <a:xfrm>
            <a:off x="10918210" y="0"/>
            <a:ext cx="1273795" cy="1082905"/>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Parallax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TM03457496%5b%5bfn=Parallaxe%5d%5d</Template>
  <TotalTime>275</TotalTime>
  <Words>1370</Words>
  <Application>Microsoft Office PowerPoint</Application>
  <PresentationFormat>Grand écran</PresentationFormat>
  <Paragraphs>89</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Corbel</vt:lpstr>
      <vt:lpstr>Courier New</vt:lpstr>
      <vt:lpstr>Times New Roman</vt:lpstr>
      <vt:lpstr>Wingdings</vt:lpstr>
      <vt:lpstr>Parallaxe</vt:lpstr>
      <vt:lpstr>RESENTATION DU RESEAU DES RESPONSABLES DE CELLULES D’APPUI A L’INSERTION</vt:lpstr>
      <vt:lpstr>INFORMATIONS GENERALES ET CONTACTS</vt:lpstr>
      <vt:lpstr>CONTEXTE</vt:lpstr>
      <vt:lpstr>PROBLEMATIQUE DE L’INSERTION</vt:lpstr>
      <vt:lpstr>        PROBLEMATIQUE DE L’INSERTION (suite)</vt:lpstr>
      <vt:lpstr>BUT DU RESEAU</vt:lpstr>
      <vt:lpstr>OBJECTIFS DU RÉSEAU </vt:lpstr>
      <vt:lpstr>OBJECTIFS DU RÉSEAU (suite)</vt:lpstr>
      <vt:lpstr>MISSIONS DU RESEAU</vt:lpstr>
      <vt:lpstr>DOMAINES D’ACTIVITES DU RESEAU</vt:lpstr>
      <vt:lpstr>MOYENS HUMAINS DU RESEAU</vt:lpstr>
      <vt:lpstr>MOYENS HUMAINS DU RESEAU (suite)</vt:lpstr>
      <vt:lpstr>PARTENAIRES DU RESEAU</vt:lpstr>
      <vt:lpstr>PERSPECTIVES</vt:lpstr>
      <vt:lpstr>PERSPECTIVES(suite)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RESEAU DES RESPONSABLES DE CELLULES D’APPUI A L’INSERTION</dc:title>
  <dc:creator>Amy DIENG</dc:creator>
  <cp:lastModifiedBy>Claude Michel SAGNA</cp:lastModifiedBy>
  <cp:revision>22</cp:revision>
  <dcterms:created xsi:type="dcterms:W3CDTF">2020-03-03T14:10:51Z</dcterms:created>
  <dcterms:modified xsi:type="dcterms:W3CDTF">2020-11-17T10:50:23Z</dcterms:modified>
</cp:coreProperties>
</file>